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24"/>
  </p:notesMasterIdLst>
  <p:sldIdLst>
    <p:sldId id="256" r:id="rId7"/>
    <p:sldId id="257" r:id="rId8"/>
    <p:sldId id="264" r:id="rId9"/>
    <p:sldId id="271" r:id="rId10"/>
    <p:sldId id="275" r:id="rId11"/>
    <p:sldId id="280" r:id="rId12"/>
    <p:sldId id="277" r:id="rId13"/>
    <p:sldId id="278" r:id="rId14"/>
    <p:sldId id="279" r:id="rId15"/>
    <p:sldId id="281" r:id="rId16"/>
    <p:sldId id="282" r:id="rId17"/>
    <p:sldId id="283" r:id="rId18"/>
    <p:sldId id="285" r:id="rId19"/>
    <p:sldId id="284" r:id="rId20"/>
    <p:sldId id="291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Dolezal" initials="TD" lastIdx="1" clrIdx="0">
    <p:extLst>
      <p:ext uri="{19B8F6BF-5375-455C-9EA6-DF929625EA0E}">
        <p15:presenceInfo xmlns:p15="http://schemas.microsoft.com/office/powerpoint/2012/main" userId="63d3bf00622398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B70E6-248A-4E3C-9B28-A5035E8CB8DA}" v="1087" dt="2021-09-05T16:52:27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Dolezal" userId="63d3bf00622398b1" providerId="LiveId" clId="{05D3DA8B-2740-4817-BAAC-2A533C8ECFE2}"/>
    <pc:docChg chg="undo custSel addSld delSld modSld sldOrd">
      <pc:chgData name="Tyler Dolezal" userId="63d3bf00622398b1" providerId="LiveId" clId="{05D3DA8B-2740-4817-BAAC-2A533C8ECFE2}" dt="2021-08-08T02:17:38.042" v="831" actId="20577"/>
      <pc:docMkLst>
        <pc:docMk/>
      </pc:docMkLst>
      <pc:sldChg chg="addSp delSp modSp mod">
        <pc:chgData name="Tyler Dolezal" userId="63d3bf00622398b1" providerId="LiveId" clId="{05D3DA8B-2740-4817-BAAC-2A533C8ECFE2}" dt="2021-08-06T23:32:20.519" v="819"/>
        <pc:sldMkLst>
          <pc:docMk/>
          <pc:sldMk cId="3145954449" sldId="260"/>
        </pc:sldMkLst>
        <pc:spChg chg="del">
          <ac:chgData name="Tyler Dolezal" userId="63d3bf00622398b1" providerId="LiveId" clId="{05D3DA8B-2740-4817-BAAC-2A533C8ECFE2}" dt="2021-08-06T20:15:44.391" v="19" actId="478"/>
          <ac:spMkLst>
            <pc:docMk/>
            <pc:sldMk cId="3145954449" sldId="260"/>
            <ac:spMk id="6" creationId="{173E146D-098A-40FC-9587-D106CEEB9D01}"/>
          </ac:spMkLst>
        </pc:spChg>
        <pc:spChg chg="add mod">
          <ac:chgData name="Tyler Dolezal" userId="63d3bf00622398b1" providerId="LiveId" clId="{05D3DA8B-2740-4817-BAAC-2A533C8ECFE2}" dt="2021-08-06T23:32:20.519" v="819"/>
          <ac:spMkLst>
            <pc:docMk/>
            <pc:sldMk cId="3145954449" sldId="260"/>
            <ac:spMk id="29" creationId="{B7CE78F9-3418-40B4-8BFC-3A03737259E5}"/>
          </ac:spMkLst>
        </pc:spChg>
        <pc:picChg chg="add del mod">
          <ac:chgData name="Tyler Dolezal" userId="63d3bf00622398b1" providerId="LiveId" clId="{05D3DA8B-2740-4817-BAAC-2A533C8ECFE2}" dt="2021-08-06T20:14:05.093" v="5" actId="478"/>
          <ac:picMkLst>
            <pc:docMk/>
            <pc:sldMk cId="3145954449" sldId="260"/>
            <ac:picMk id="3" creationId="{C1191DA3-E74F-4A47-AF5D-85847FA5955C}"/>
          </ac:picMkLst>
        </pc:picChg>
        <pc:picChg chg="del">
          <ac:chgData name="Tyler Dolezal" userId="63d3bf00622398b1" providerId="LiveId" clId="{05D3DA8B-2740-4817-BAAC-2A533C8ECFE2}" dt="2021-08-06T20:15:41.780" v="18" actId="478"/>
          <ac:picMkLst>
            <pc:docMk/>
            <pc:sldMk cId="3145954449" sldId="260"/>
            <ac:picMk id="5" creationId="{B0BC85EC-0075-44F4-B434-089905168E01}"/>
          </ac:picMkLst>
        </pc:picChg>
        <pc:picChg chg="mod ord modCrop">
          <ac:chgData name="Tyler Dolezal" userId="63d3bf00622398b1" providerId="LiveId" clId="{05D3DA8B-2740-4817-BAAC-2A533C8ECFE2}" dt="2021-08-06T23:32:14.729" v="817" actId="1076"/>
          <ac:picMkLst>
            <pc:docMk/>
            <pc:sldMk cId="3145954449" sldId="260"/>
            <ac:picMk id="8" creationId="{9438553A-734A-4233-9493-AFA97869727B}"/>
          </ac:picMkLst>
        </pc:picChg>
        <pc:picChg chg="mod ord modCrop">
          <ac:chgData name="Tyler Dolezal" userId="63d3bf00622398b1" providerId="LiveId" clId="{05D3DA8B-2740-4817-BAAC-2A533C8ECFE2}" dt="2021-08-06T23:32:14.729" v="817" actId="1076"/>
          <ac:picMkLst>
            <pc:docMk/>
            <pc:sldMk cId="3145954449" sldId="260"/>
            <ac:picMk id="26" creationId="{1983F285-E340-4E32-BA68-3E7718EB1614}"/>
          </ac:picMkLst>
        </pc:picChg>
        <pc:cxnChg chg="del mod">
          <ac:chgData name="Tyler Dolezal" userId="63d3bf00622398b1" providerId="LiveId" clId="{05D3DA8B-2740-4817-BAAC-2A533C8ECFE2}" dt="2021-08-06T20:15:46.496" v="21" actId="478"/>
          <ac:cxnSpMkLst>
            <pc:docMk/>
            <pc:sldMk cId="3145954449" sldId="260"/>
            <ac:cxnSpMk id="10" creationId="{0DD3629D-98A5-44DD-99E5-A982C451D55C}"/>
          </ac:cxnSpMkLst>
        </pc:cxnChg>
        <pc:cxnChg chg="del mod">
          <ac:chgData name="Tyler Dolezal" userId="63d3bf00622398b1" providerId="LiveId" clId="{05D3DA8B-2740-4817-BAAC-2A533C8ECFE2}" dt="2021-08-06T20:15:45.553" v="20" actId="478"/>
          <ac:cxnSpMkLst>
            <pc:docMk/>
            <pc:sldMk cId="3145954449" sldId="260"/>
            <ac:cxnSpMk id="12" creationId="{F13C4A1D-9081-413D-A222-1321B2CC4023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16" creationId="{CD0DA5EA-C31E-4B6F-8581-38AE6539083B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19" creationId="{29E60E89-51EE-4151-82E0-F2E57B78A15C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0" creationId="{E7CE2C80-FCAB-460B-84F6-5A6C9A92574F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1" creationId="{8FC319F4-C2BB-4405-8A32-173D6826188D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4" creationId="{326B25B9-2A2C-4F7A-9A59-4CB1236052E7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5" creationId="{51E117FF-7B24-4C8B-A6C5-222FB48476DA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7" creationId="{FB779230-80BF-46D8-82B4-F3C2F3DC986C}"/>
          </ac:cxnSpMkLst>
        </pc:cxnChg>
        <pc:cxnChg chg="add mod">
          <ac:chgData name="Tyler Dolezal" userId="63d3bf00622398b1" providerId="LiveId" clId="{05D3DA8B-2740-4817-BAAC-2A533C8ECFE2}" dt="2021-08-06T23:32:14.729" v="817" actId="1076"/>
          <ac:cxnSpMkLst>
            <pc:docMk/>
            <pc:sldMk cId="3145954449" sldId="260"/>
            <ac:cxnSpMk id="28" creationId="{954EFE5E-25D2-4A97-BD01-89853D7AAC39}"/>
          </ac:cxnSpMkLst>
        </pc:cxnChg>
      </pc:sldChg>
      <pc:sldChg chg="delSp del mod">
        <pc:chgData name="Tyler Dolezal" userId="63d3bf00622398b1" providerId="LiveId" clId="{05D3DA8B-2740-4817-BAAC-2A533C8ECFE2}" dt="2021-08-06T23:33:00.349" v="822" actId="47"/>
        <pc:sldMkLst>
          <pc:docMk/>
          <pc:sldMk cId="3402794765" sldId="262"/>
        </pc:sldMkLst>
        <pc:picChg chg="del">
          <ac:chgData name="Tyler Dolezal" userId="63d3bf00622398b1" providerId="LiveId" clId="{05D3DA8B-2740-4817-BAAC-2A533C8ECFE2}" dt="2021-08-06T23:32:58.317" v="821" actId="478"/>
          <ac:picMkLst>
            <pc:docMk/>
            <pc:sldMk cId="3402794765" sldId="262"/>
            <ac:picMk id="14" creationId="{04043080-46FF-428F-86D3-17767F312AB3}"/>
          </ac:picMkLst>
        </pc:picChg>
      </pc:sldChg>
      <pc:sldChg chg="addSp delSp modSp add mod">
        <pc:chgData name="Tyler Dolezal" userId="63d3bf00622398b1" providerId="LiveId" clId="{05D3DA8B-2740-4817-BAAC-2A533C8ECFE2}" dt="2021-08-06T22:22:50.002" v="465" actId="1076"/>
        <pc:sldMkLst>
          <pc:docMk/>
          <pc:sldMk cId="3596447252" sldId="265"/>
        </pc:sldMkLst>
        <pc:spChg chg="add del mod">
          <ac:chgData name="Tyler Dolezal" userId="63d3bf00622398b1" providerId="LiveId" clId="{05D3DA8B-2740-4817-BAAC-2A533C8ECFE2}" dt="2021-08-06T20:29:55.116" v="194" actId="478"/>
          <ac:spMkLst>
            <pc:docMk/>
            <pc:sldMk cId="3596447252" sldId="265"/>
            <ac:spMk id="4" creationId="{4D2306AC-B561-4264-8D3D-0D7A2EB2EF3C}"/>
          </ac:spMkLst>
        </pc:spChg>
        <pc:spChg chg="add mod">
          <ac:chgData name="Tyler Dolezal" userId="63d3bf00622398b1" providerId="LiveId" clId="{05D3DA8B-2740-4817-BAAC-2A533C8ECFE2}" dt="2021-08-06T20:38:59.379" v="330" actId="1076"/>
          <ac:spMkLst>
            <pc:docMk/>
            <pc:sldMk cId="3596447252" sldId="265"/>
            <ac:spMk id="6" creationId="{87572186-665D-42CA-AE3B-E2E118E9D7B7}"/>
          </ac:spMkLst>
        </pc:spChg>
        <pc:spChg chg="add mod">
          <ac:chgData name="Tyler Dolezal" userId="63d3bf00622398b1" providerId="LiveId" clId="{05D3DA8B-2740-4817-BAAC-2A533C8ECFE2}" dt="2021-08-06T20:39:21.534" v="337" actId="692"/>
          <ac:spMkLst>
            <pc:docMk/>
            <pc:sldMk cId="3596447252" sldId="265"/>
            <ac:spMk id="7" creationId="{57FCB52F-D49A-4AB6-9E15-2FEE16169F69}"/>
          </ac:spMkLst>
        </pc:spChg>
        <pc:spChg chg="add mod">
          <ac:chgData name="Tyler Dolezal" userId="63d3bf00622398b1" providerId="LiveId" clId="{05D3DA8B-2740-4817-BAAC-2A533C8ECFE2}" dt="2021-08-06T20:33:06.289" v="223" actId="14100"/>
          <ac:spMkLst>
            <pc:docMk/>
            <pc:sldMk cId="3596447252" sldId="265"/>
            <ac:spMk id="9" creationId="{8EE93DE1-A392-4A7B-A3DF-6F58FB9FAE77}"/>
          </ac:spMkLst>
        </pc:spChg>
        <pc:spChg chg="add mod">
          <ac:chgData name="Tyler Dolezal" userId="63d3bf00622398b1" providerId="LiveId" clId="{05D3DA8B-2740-4817-BAAC-2A533C8ECFE2}" dt="2021-08-06T20:31:47.056" v="211" actId="1076"/>
          <ac:spMkLst>
            <pc:docMk/>
            <pc:sldMk cId="3596447252" sldId="265"/>
            <ac:spMk id="10" creationId="{8D3389A8-9711-4E98-BED0-CCF865205A09}"/>
          </ac:spMkLst>
        </pc:spChg>
        <pc:spChg chg="add mod">
          <ac:chgData name="Tyler Dolezal" userId="63d3bf00622398b1" providerId="LiveId" clId="{05D3DA8B-2740-4817-BAAC-2A533C8ECFE2}" dt="2021-08-06T20:32:16.006" v="215" actId="14100"/>
          <ac:spMkLst>
            <pc:docMk/>
            <pc:sldMk cId="3596447252" sldId="265"/>
            <ac:spMk id="11" creationId="{0BA974A2-BCD5-475F-A57E-48D6C77D476B}"/>
          </ac:spMkLst>
        </pc:spChg>
        <pc:spChg chg="add mod">
          <ac:chgData name="Tyler Dolezal" userId="63d3bf00622398b1" providerId="LiveId" clId="{05D3DA8B-2740-4817-BAAC-2A533C8ECFE2}" dt="2021-08-06T20:31:47.056" v="211" actId="1076"/>
          <ac:spMkLst>
            <pc:docMk/>
            <pc:sldMk cId="3596447252" sldId="265"/>
            <ac:spMk id="14" creationId="{C14C4120-90B4-4182-803A-BF27257F1051}"/>
          </ac:spMkLst>
        </pc:spChg>
        <pc:spChg chg="add mod">
          <ac:chgData name="Tyler Dolezal" userId="63d3bf00622398b1" providerId="LiveId" clId="{05D3DA8B-2740-4817-BAAC-2A533C8ECFE2}" dt="2021-08-06T20:33:19.447" v="227" actId="1076"/>
          <ac:spMkLst>
            <pc:docMk/>
            <pc:sldMk cId="3596447252" sldId="265"/>
            <ac:spMk id="15" creationId="{A105F008-A9F1-4766-BD04-EA08E1767592}"/>
          </ac:spMkLst>
        </pc:spChg>
        <pc:spChg chg="add mod">
          <ac:chgData name="Tyler Dolezal" userId="63d3bf00622398b1" providerId="LiveId" clId="{05D3DA8B-2740-4817-BAAC-2A533C8ECFE2}" dt="2021-08-06T20:32:59.161" v="222" actId="1076"/>
          <ac:spMkLst>
            <pc:docMk/>
            <pc:sldMk cId="3596447252" sldId="265"/>
            <ac:spMk id="19" creationId="{F94ECFEF-1211-431E-80BF-3EE19C8C95A7}"/>
          </ac:spMkLst>
        </pc:spChg>
        <pc:spChg chg="add del mod">
          <ac:chgData name="Tyler Dolezal" userId="63d3bf00622398b1" providerId="LiveId" clId="{05D3DA8B-2740-4817-BAAC-2A533C8ECFE2}" dt="2021-08-06T20:30:55.456" v="201" actId="478"/>
          <ac:spMkLst>
            <pc:docMk/>
            <pc:sldMk cId="3596447252" sldId="265"/>
            <ac:spMk id="20" creationId="{78A1A9EB-808C-4AB5-9297-36092CC4DE65}"/>
          </ac:spMkLst>
        </pc:spChg>
        <pc:spChg chg="add del mod">
          <ac:chgData name="Tyler Dolezal" userId="63d3bf00622398b1" providerId="LiveId" clId="{05D3DA8B-2740-4817-BAAC-2A533C8ECFE2}" dt="2021-08-06T20:37:20.480" v="282" actId="478"/>
          <ac:spMkLst>
            <pc:docMk/>
            <pc:sldMk cId="3596447252" sldId="265"/>
            <ac:spMk id="21" creationId="{AA98D065-8C37-49EB-980B-4DB81A9A5D2C}"/>
          </ac:spMkLst>
        </pc:spChg>
        <pc:spChg chg="add del mod">
          <ac:chgData name="Tyler Dolezal" userId="63d3bf00622398b1" providerId="LiveId" clId="{05D3DA8B-2740-4817-BAAC-2A533C8ECFE2}" dt="2021-08-06T20:31:12.865" v="206" actId="478"/>
          <ac:spMkLst>
            <pc:docMk/>
            <pc:sldMk cId="3596447252" sldId="265"/>
            <ac:spMk id="22" creationId="{9A46681F-D51D-48BD-A74B-C63C4511D24B}"/>
          </ac:spMkLst>
        </pc:spChg>
        <pc:spChg chg="add del mod">
          <ac:chgData name="Tyler Dolezal" userId="63d3bf00622398b1" providerId="LiveId" clId="{05D3DA8B-2740-4817-BAAC-2A533C8ECFE2}" dt="2021-08-06T20:37:17.947" v="281" actId="478"/>
          <ac:spMkLst>
            <pc:docMk/>
            <pc:sldMk cId="3596447252" sldId="265"/>
            <ac:spMk id="23" creationId="{A6A9DBEF-5849-43CA-872D-FF407615E66F}"/>
          </ac:spMkLst>
        </pc:spChg>
        <pc:spChg chg="add del mod">
          <ac:chgData name="Tyler Dolezal" userId="63d3bf00622398b1" providerId="LiveId" clId="{05D3DA8B-2740-4817-BAAC-2A533C8ECFE2}" dt="2021-08-06T20:37:14.787" v="278" actId="478"/>
          <ac:spMkLst>
            <pc:docMk/>
            <pc:sldMk cId="3596447252" sldId="265"/>
            <ac:spMk id="24" creationId="{B6A5A248-4B88-45F0-9805-1E487CC88CF2}"/>
          </ac:spMkLst>
        </pc:spChg>
        <pc:spChg chg="add del mod">
          <ac:chgData name="Tyler Dolezal" userId="63d3bf00622398b1" providerId="LiveId" clId="{05D3DA8B-2740-4817-BAAC-2A533C8ECFE2}" dt="2021-08-06T20:30:37.892" v="197" actId="478"/>
          <ac:spMkLst>
            <pc:docMk/>
            <pc:sldMk cId="3596447252" sldId="265"/>
            <ac:spMk id="25" creationId="{67AC4BB8-1CD0-494A-A427-4B5F1FE0FFF5}"/>
          </ac:spMkLst>
        </pc:spChg>
        <pc:spChg chg="add mod">
          <ac:chgData name="Tyler Dolezal" userId="63d3bf00622398b1" providerId="LiveId" clId="{05D3DA8B-2740-4817-BAAC-2A533C8ECFE2}" dt="2021-08-06T22:22:13.036" v="456" actId="20577"/>
          <ac:spMkLst>
            <pc:docMk/>
            <pc:sldMk cId="3596447252" sldId="265"/>
            <ac:spMk id="27" creationId="{469DC727-7A70-439E-964A-A59600741183}"/>
          </ac:spMkLst>
        </pc:spChg>
        <pc:spChg chg="add mod">
          <ac:chgData name="Tyler Dolezal" userId="63d3bf00622398b1" providerId="LiveId" clId="{05D3DA8B-2740-4817-BAAC-2A533C8ECFE2}" dt="2021-08-06T22:22:16.285" v="460" actId="20577"/>
          <ac:spMkLst>
            <pc:docMk/>
            <pc:sldMk cId="3596447252" sldId="265"/>
            <ac:spMk id="28" creationId="{C2640077-94FD-4FA6-879B-279E03AE3FAB}"/>
          </ac:spMkLst>
        </pc:spChg>
        <pc:spChg chg="add del mod">
          <ac:chgData name="Tyler Dolezal" userId="63d3bf00622398b1" providerId="LiveId" clId="{05D3DA8B-2740-4817-BAAC-2A533C8ECFE2}" dt="2021-08-06T20:34:28.502" v="243" actId="478"/>
          <ac:spMkLst>
            <pc:docMk/>
            <pc:sldMk cId="3596447252" sldId="265"/>
            <ac:spMk id="29" creationId="{C27F37A0-24FC-4EA3-8129-5EA4857DC6B9}"/>
          </ac:spMkLst>
        </pc:spChg>
        <pc:spChg chg="add mod">
          <ac:chgData name="Tyler Dolezal" userId="63d3bf00622398b1" providerId="LiveId" clId="{05D3DA8B-2740-4817-BAAC-2A533C8ECFE2}" dt="2021-08-06T20:37:06.817" v="277" actId="1076"/>
          <ac:spMkLst>
            <pc:docMk/>
            <pc:sldMk cId="3596447252" sldId="265"/>
            <ac:spMk id="33" creationId="{B9B1563E-01CD-4874-8CF8-8E5EB2D2D556}"/>
          </ac:spMkLst>
        </pc:spChg>
        <pc:spChg chg="add mod">
          <ac:chgData name="Tyler Dolezal" userId="63d3bf00622398b1" providerId="LiveId" clId="{05D3DA8B-2740-4817-BAAC-2A533C8ECFE2}" dt="2021-08-06T20:37:01.886" v="276" actId="1076"/>
          <ac:spMkLst>
            <pc:docMk/>
            <pc:sldMk cId="3596447252" sldId="265"/>
            <ac:spMk id="34" creationId="{6745C521-AB4A-4F3B-9635-A208026C8867}"/>
          </ac:spMkLst>
        </pc:spChg>
        <pc:spChg chg="add del mod">
          <ac:chgData name="Tyler Dolezal" userId="63d3bf00622398b1" providerId="LiveId" clId="{05D3DA8B-2740-4817-BAAC-2A533C8ECFE2}" dt="2021-08-06T20:36:23.388" v="263" actId="478"/>
          <ac:spMkLst>
            <pc:docMk/>
            <pc:sldMk cId="3596447252" sldId="265"/>
            <ac:spMk id="36" creationId="{BB5A3450-EF85-49AA-B5D6-0C8D360942A4}"/>
          </ac:spMkLst>
        </pc:spChg>
        <pc:spChg chg="add mod">
          <ac:chgData name="Tyler Dolezal" userId="63d3bf00622398b1" providerId="LiveId" clId="{05D3DA8B-2740-4817-BAAC-2A533C8ECFE2}" dt="2021-08-06T20:37:01.886" v="276" actId="1076"/>
          <ac:spMkLst>
            <pc:docMk/>
            <pc:sldMk cId="3596447252" sldId="265"/>
            <ac:spMk id="37" creationId="{D3BE148E-5F55-464E-AE88-761B7FB620A0}"/>
          </ac:spMkLst>
        </pc:spChg>
        <pc:spChg chg="add mod">
          <ac:chgData name="Tyler Dolezal" userId="63d3bf00622398b1" providerId="LiveId" clId="{05D3DA8B-2740-4817-BAAC-2A533C8ECFE2}" dt="2021-08-06T20:37:01.886" v="276" actId="1076"/>
          <ac:spMkLst>
            <pc:docMk/>
            <pc:sldMk cId="3596447252" sldId="265"/>
            <ac:spMk id="38" creationId="{063332F6-A251-47B0-A093-A8CFE4549A2E}"/>
          </ac:spMkLst>
        </pc:spChg>
        <pc:spChg chg="add mod">
          <ac:chgData name="Tyler Dolezal" userId="63d3bf00622398b1" providerId="LiveId" clId="{05D3DA8B-2740-4817-BAAC-2A533C8ECFE2}" dt="2021-08-06T20:38:50" v="329" actId="1076"/>
          <ac:spMkLst>
            <pc:docMk/>
            <pc:sldMk cId="3596447252" sldId="265"/>
            <ac:spMk id="39" creationId="{FBFB34ED-3F4A-4C0D-9AB5-4A4235C2E663}"/>
          </ac:spMkLst>
        </pc:spChg>
        <pc:spChg chg="add mod">
          <ac:chgData name="Tyler Dolezal" userId="63d3bf00622398b1" providerId="LiveId" clId="{05D3DA8B-2740-4817-BAAC-2A533C8ECFE2}" dt="2021-08-06T20:39:32.145" v="339" actId="1076"/>
          <ac:spMkLst>
            <pc:docMk/>
            <pc:sldMk cId="3596447252" sldId="265"/>
            <ac:spMk id="40" creationId="{8442AA1D-7284-412A-AAC1-0DAFC47E9F9A}"/>
          </ac:spMkLst>
        </pc:spChg>
        <pc:picChg chg="add mod modCrop">
          <ac:chgData name="Tyler Dolezal" userId="63d3bf00622398b1" providerId="LiveId" clId="{05D3DA8B-2740-4817-BAAC-2A533C8ECFE2}" dt="2021-08-06T22:22:50.002" v="465" actId="1076"/>
          <ac:picMkLst>
            <pc:docMk/>
            <pc:sldMk cId="3596447252" sldId="265"/>
            <ac:picMk id="3" creationId="{90A82143-97EA-4B34-947C-55CDFBA60F10}"/>
          </ac:picMkLst>
        </pc:picChg>
        <pc:picChg chg="del">
          <ac:chgData name="Tyler Dolezal" userId="63d3bf00622398b1" providerId="LiveId" clId="{05D3DA8B-2740-4817-BAAC-2A533C8ECFE2}" dt="2021-08-06T20:25:33.662" v="72" actId="478"/>
          <ac:picMkLst>
            <pc:docMk/>
            <pc:sldMk cId="3596447252" sldId="265"/>
            <ac:picMk id="8" creationId="{9438553A-734A-4233-9493-AFA97869727B}"/>
          </ac:picMkLst>
        </pc:picChg>
        <pc:picChg chg="add del mod">
          <ac:chgData name="Tyler Dolezal" userId="63d3bf00622398b1" providerId="LiveId" clId="{05D3DA8B-2740-4817-BAAC-2A533C8ECFE2}" dt="2021-08-06T20:31:08.992" v="205" actId="478"/>
          <ac:picMkLst>
            <pc:docMk/>
            <pc:sldMk cId="3596447252" sldId="265"/>
            <ac:picMk id="16" creationId="{15636EA9-A34A-4E82-8138-5113EEF0E4D4}"/>
          </ac:picMkLst>
        </pc:picChg>
        <pc:picChg chg="add del mod">
          <ac:chgData name="Tyler Dolezal" userId="63d3bf00622398b1" providerId="LiveId" clId="{05D3DA8B-2740-4817-BAAC-2A533C8ECFE2}" dt="2021-08-06T20:37:15.587" v="279" actId="478"/>
          <ac:picMkLst>
            <pc:docMk/>
            <pc:sldMk cId="3596447252" sldId="265"/>
            <ac:picMk id="17" creationId="{ADA69494-21D3-4575-9716-F3531E55CF34}"/>
          </ac:picMkLst>
        </pc:picChg>
        <pc:picChg chg="add mod">
          <ac:chgData name="Tyler Dolezal" userId="63d3bf00622398b1" providerId="LiveId" clId="{05D3DA8B-2740-4817-BAAC-2A533C8ECFE2}" dt="2021-08-06T20:33:10.026" v="225" actId="1076"/>
          <ac:picMkLst>
            <pc:docMk/>
            <pc:sldMk cId="3596447252" sldId="265"/>
            <ac:picMk id="18" creationId="{73855C67-DC98-412B-BD15-B308CE93F18F}"/>
          </ac:picMkLst>
        </pc:picChg>
        <pc:picChg chg="del">
          <ac:chgData name="Tyler Dolezal" userId="63d3bf00622398b1" providerId="LiveId" clId="{05D3DA8B-2740-4817-BAAC-2A533C8ECFE2}" dt="2021-08-06T20:25:31.998" v="71" actId="478"/>
          <ac:picMkLst>
            <pc:docMk/>
            <pc:sldMk cId="3596447252" sldId="265"/>
            <ac:picMk id="26" creationId="{1983F285-E340-4E32-BA68-3E7718EB1614}"/>
          </ac:picMkLst>
        </pc:picChg>
        <pc:picChg chg="add mod">
          <ac:chgData name="Tyler Dolezal" userId="63d3bf00622398b1" providerId="LiveId" clId="{05D3DA8B-2740-4817-BAAC-2A533C8ECFE2}" dt="2021-08-06T20:37:01.886" v="276" actId="1076"/>
          <ac:picMkLst>
            <pc:docMk/>
            <pc:sldMk cId="3596447252" sldId="265"/>
            <ac:picMk id="35" creationId="{953BD18A-0BD1-4808-865D-7783C280105B}"/>
          </ac:picMkLst>
        </pc:picChg>
        <pc:cxnChg chg="add mod">
          <ac:chgData name="Tyler Dolezal" userId="63d3bf00622398b1" providerId="LiveId" clId="{05D3DA8B-2740-4817-BAAC-2A533C8ECFE2}" dt="2021-08-06T20:33:14.751" v="226" actId="1076"/>
          <ac:cxnSpMkLst>
            <pc:docMk/>
            <pc:sldMk cId="3596447252" sldId="265"/>
            <ac:cxnSpMk id="12" creationId="{70D513A0-211F-4605-81F5-25F73F5D4756}"/>
          </ac:cxnSpMkLst>
        </pc:cxnChg>
        <pc:cxnChg chg="add mod">
          <ac:chgData name="Tyler Dolezal" userId="63d3bf00622398b1" providerId="LiveId" clId="{05D3DA8B-2740-4817-BAAC-2A533C8ECFE2}" dt="2021-08-06T20:31:47.056" v="211" actId="1076"/>
          <ac:cxnSpMkLst>
            <pc:docMk/>
            <pc:sldMk cId="3596447252" sldId="265"/>
            <ac:cxnSpMk id="13" creationId="{D48CEFDF-EA66-418F-B4EC-64C301489B76}"/>
          </ac:cxnSpMkLst>
        </pc:cxnChg>
        <pc:cxnChg chg="add mod">
          <ac:chgData name="Tyler Dolezal" userId="63d3bf00622398b1" providerId="LiveId" clId="{05D3DA8B-2740-4817-BAAC-2A533C8ECFE2}" dt="2021-08-06T20:37:01.886" v="276" actId="1076"/>
          <ac:cxnSpMkLst>
            <pc:docMk/>
            <pc:sldMk cId="3596447252" sldId="265"/>
            <ac:cxnSpMk id="30" creationId="{A299DE19-3A74-48E1-AAA9-FD61EA682FD2}"/>
          </ac:cxnSpMkLst>
        </pc:cxnChg>
        <pc:cxnChg chg="add mod">
          <ac:chgData name="Tyler Dolezal" userId="63d3bf00622398b1" providerId="LiveId" clId="{05D3DA8B-2740-4817-BAAC-2A533C8ECFE2}" dt="2021-08-06T20:37:01.886" v="276" actId="1076"/>
          <ac:cxnSpMkLst>
            <pc:docMk/>
            <pc:sldMk cId="3596447252" sldId="265"/>
            <ac:cxnSpMk id="31" creationId="{FF205D57-1A49-4528-BD1B-78739B0522B1}"/>
          </ac:cxnSpMkLst>
        </pc:cxnChg>
      </pc:sldChg>
      <pc:sldChg chg="addSp delSp modSp add mod ord">
        <pc:chgData name="Tyler Dolezal" userId="63d3bf00622398b1" providerId="LiveId" clId="{05D3DA8B-2740-4817-BAAC-2A533C8ECFE2}" dt="2021-08-06T22:37:14.976" v="491" actId="1076"/>
        <pc:sldMkLst>
          <pc:docMk/>
          <pc:sldMk cId="2308781862" sldId="266"/>
        </pc:sldMkLst>
        <pc:cxnChg chg="add mod">
          <ac:chgData name="Tyler Dolezal" userId="63d3bf00622398b1" providerId="LiveId" clId="{05D3DA8B-2740-4817-BAAC-2A533C8ECFE2}" dt="2021-08-06T22:37:14.976" v="491" actId="1076"/>
          <ac:cxnSpMkLst>
            <pc:docMk/>
            <pc:sldMk cId="2308781862" sldId="266"/>
            <ac:cxnSpMk id="13" creationId="{A7CC8CC6-0539-4F27-8A54-E5066181BF1E}"/>
          </ac:cxnSpMkLst>
        </pc:cxnChg>
        <pc:cxnChg chg="add mod">
          <ac:chgData name="Tyler Dolezal" userId="63d3bf00622398b1" providerId="LiveId" clId="{05D3DA8B-2740-4817-BAAC-2A533C8ECFE2}" dt="2021-08-06T20:48:27.489" v="384" actId="14100"/>
          <ac:cxnSpMkLst>
            <pc:docMk/>
            <pc:sldMk cId="2308781862" sldId="266"/>
            <ac:cxnSpMk id="17" creationId="{A482A978-7EF3-4932-BE55-E92C57A5E066}"/>
          </ac:cxnSpMkLst>
        </pc:cxnChg>
        <pc:cxnChg chg="del">
          <ac:chgData name="Tyler Dolezal" userId="63d3bf00622398b1" providerId="LiveId" clId="{05D3DA8B-2740-4817-BAAC-2A533C8ECFE2}" dt="2021-08-06T20:47:19.379" v="374" actId="478"/>
          <ac:cxnSpMkLst>
            <pc:docMk/>
            <pc:sldMk cId="2308781862" sldId="266"/>
            <ac:cxnSpMk id="24" creationId="{326B25B9-2A2C-4F7A-9A59-4CB1236052E7}"/>
          </ac:cxnSpMkLst>
        </pc:cxnChg>
        <pc:cxnChg chg="del">
          <ac:chgData name="Tyler Dolezal" userId="63d3bf00622398b1" providerId="LiveId" clId="{05D3DA8B-2740-4817-BAAC-2A533C8ECFE2}" dt="2021-08-06T20:47:17.712" v="373" actId="478"/>
          <ac:cxnSpMkLst>
            <pc:docMk/>
            <pc:sldMk cId="2308781862" sldId="266"/>
            <ac:cxnSpMk id="25" creationId="{51E117FF-7B24-4C8B-A6C5-222FB48476DA}"/>
          </ac:cxnSpMkLst>
        </pc:cxnChg>
        <pc:cxnChg chg="del">
          <ac:chgData name="Tyler Dolezal" userId="63d3bf00622398b1" providerId="LiveId" clId="{05D3DA8B-2740-4817-BAAC-2A533C8ECFE2}" dt="2021-08-06T20:50:24.654" v="387" actId="478"/>
          <ac:cxnSpMkLst>
            <pc:docMk/>
            <pc:sldMk cId="2308781862" sldId="266"/>
            <ac:cxnSpMk id="27" creationId="{FB779230-80BF-46D8-82B4-F3C2F3DC986C}"/>
          </ac:cxnSpMkLst>
        </pc:cxnChg>
        <pc:cxnChg chg="del">
          <ac:chgData name="Tyler Dolezal" userId="63d3bf00622398b1" providerId="LiveId" clId="{05D3DA8B-2740-4817-BAAC-2A533C8ECFE2}" dt="2021-08-06T20:50:23.167" v="386" actId="478"/>
          <ac:cxnSpMkLst>
            <pc:docMk/>
            <pc:sldMk cId="2308781862" sldId="266"/>
            <ac:cxnSpMk id="28" creationId="{954EFE5E-25D2-4A97-BD01-89853D7AAC39}"/>
          </ac:cxnSpMkLst>
        </pc:cxnChg>
      </pc:sldChg>
      <pc:sldChg chg="addSp delSp modSp add mod">
        <pc:chgData name="Tyler Dolezal" userId="63d3bf00622398b1" providerId="LiveId" clId="{05D3DA8B-2740-4817-BAAC-2A533C8ECFE2}" dt="2021-08-06T22:36:39.080" v="490" actId="1076"/>
        <pc:sldMkLst>
          <pc:docMk/>
          <pc:sldMk cId="465507254" sldId="267"/>
        </pc:sldMkLst>
        <pc:spChg chg="add mod">
          <ac:chgData name="Tyler Dolezal" userId="63d3bf00622398b1" providerId="LiveId" clId="{05D3DA8B-2740-4817-BAAC-2A533C8ECFE2}" dt="2021-08-06T22:25:25.622" v="485" actId="1076"/>
          <ac:spMkLst>
            <pc:docMk/>
            <pc:sldMk cId="465507254" sldId="267"/>
            <ac:spMk id="2" creationId="{3DA61E01-221D-4201-8A83-2F6BDE400792}"/>
          </ac:spMkLst>
        </pc:spChg>
        <pc:spChg chg="add mod">
          <ac:chgData name="Tyler Dolezal" userId="63d3bf00622398b1" providerId="LiveId" clId="{05D3DA8B-2740-4817-BAAC-2A533C8ECFE2}" dt="2021-08-06T22:36:39.080" v="490" actId="1076"/>
          <ac:spMkLst>
            <pc:docMk/>
            <pc:sldMk cId="465507254" sldId="267"/>
            <ac:spMk id="14" creationId="{DFBF1D2C-79CD-4441-9D6E-FEB0C1A4B52A}"/>
          </ac:spMkLst>
        </pc:spChg>
        <pc:picChg chg="mod modCrop">
          <ac:chgData name="Tyler Dolezal" userId="63d3bf00622398b1" providerId="LiveId" clId="{05D3DA8B-2740-4817-BAAC-2A533C8ECFE2}" dt="2021-08-06T22:25:08.480" v="482" actId="1076"/>
          <ac:picMkLst>
            <pc:docMk/>
            <pc:sldMk cId="465507254" sldId="267"/>
            <ac:picMk id="8" creationId="{9438553A-734A-4233-9493-AFA97869727B}"/>
          </ac:picMkLst>
        </pc:picChg>
        <pc:picChg chg="add mod modCrop">
          <ac:chgData name="Tyler Dolezal" userId="63d3bf00622398b1" providerId="LiveId" clId="{05D3DA8B-2740-4817-BAAC-2A533C8ECFE2}" dt="2021-08-06T22:36:33.070" v="489" actId="14100"/>
          <ac:picMkLst>
            <pc:docMk/>
            <pc:sldMk cId="465507254" sldId="267"/>
            <ac:picMk id="11" creationId="{566234F3-E1C8-4F2C-9354-7BD28DFB7E75}"/>
          </ac:picMkLst>
        </pc:picChg>
        <pc:picChg chg="del">
          <ac:chgData name="Tyler Dolezal" userId="63d3bf00622398b1" providerId="LiveId" clId="{05D3DA8B-2740-4817-BAAC-2A533C8ECFE2}" dt="2021-08-06T21:01:13.915" v="392" actId="478"/>
          <ac:picMkLst>
            <pc:docMk/>
            <pc:sldMk cId="465507254" sldId="267"/>
            <ac:picMk id="26" creationId="{1983F285-E340-4E32-BA68-3E7718EB1614}"/>
          </ac:picMkLst>
        </pc:picChg>
        <pc:cxnChg chg="del">
          <ac:chgData name="Tyler Dolezal" userId="63d3bf00622398b1" providerId="LiveId" clId="{05D3DA8B-2740-4817-BAAC-2A533C8ECFE2}" dt="2021-08-06T21:01:15.538" v="394" actId="478"/>
          <ac:cxnSpMkLst>
            <pc:docMk/>
            <pc:sldMk cId="465507254" sldId="267"/>
            <ac:cxnSpMk id="13" creationId="{A7CC8CC6-0539-4F27-8A54-E5066181BF1E}"/>
          </ac:cxnSpMkLst>
        </pc:cxnChg>
        <pc:cxnChg chg="del">
          <ac:chgData name="Tyler Dolezal" userId="63d3bf00622398b1" providerId="LiveId" clId="{05D3DA8B-2740-4817-BAAC-2A533C8ECFE2}" dt="2021-08-06T21:01:14.985" v="393" actId="478"/>
          <ac:cxnSpMkLst>
            <pc:docMk/>
            <pc:sldMk cId="465507254" sldId="267"/>
            <ac:cxnSpMk id="16" creationId="{CD0DA5EA-C31E-4B6F-8581-38AE6539083B}"/>
          </ac:cxnSpMkLst>
        </pc:cxnChg>
        <pc:cxnChg chg="del">
          <ac:chgData name="Tyler Dolezal" userId="63d3bf00622398b1" providerId="LiveId" clId="{05D3DA8B-2740-4817-BAAC-2A533C8ECFE2}" dt="2021-08-06T21:01:16.313" v="395" actId="478"/>
          <ac:cxnSpMkLst>
            <pc:docMk/>
            <pc:sldMk cId="465507254" sldId="267"/>
            <ac:cxnSpMk id="17" creationId="{A482A978-7EF3-4932-BE55-E92C57A5E066}"/>
          </ac:cxnSpMkLst>
        </pc:cxnChg>
        <pc:cxnChg chg="del">
          <ac:chgData name="Tyler Dolezal" userId="63d3bf00622398b1" providerId="LiveId" clId="{05D3DA8B-2740-4817-BAAC-2A533C8ECFE2}" dt="2021-08-06T21:01:17.228" v="396" actId="478"/>
          <ac:cxnSpMkLst>
            <pc:docMk/>
            <pc:sldMk cId="465507254" sldId="267"/>
            <ac:cxnSpMk id="19" creationId="{29E60E89-51EE-4151-82E0-F2E57B78A15C}"/>
          </ac:cxnSpMkLst>
        </pc:cxnChg>
        <pc:cxnChg chg="del">
          <ac:chgData name="Tyler Dolezal" userId="63d3bf00622398b1" providerId="LiveId" clId="{05D3DA8B-2740-4817-BAAC-2A533C8ECFE2}" dt="2021-08-06T21:01:11.438" v="391" actId="478"/>
          <ac:cxnSpMkLst>
            <pc:docMk/>
            <pc:sldMk cId="465507254" sldId="267"/>
            <ac:cxnSpMk id="20" creationId="{E7CE2C80-FCAB-460B-84F6-5A6C9A92574F}"/>
          </ac:cxnSpMkLst>
        </pc:cxnChg>
        <pc:cxnChg chg="del">
          <ac:chgData name="Tyler Dolezal" userId="63d3bf00622398b1" providerId="LiveId" clId="{05D3DA8B-2740-4817-BAAC-2A533C8ECFE2}" dt="2021-08-06T21:01:10.455" v="390" actId="478"/>
          <ac:cxnSpMkLst>
            <pc:docMk/>
            <pc:sldMk cId="465507254" sldId="267"/>
            <ac:cxnSpMk id="21" creationId="{8FC319F4-C2BB-4405-8A32-173D6826188D}"/>
          </ac:cxnSpMkLst>
        </pc:cxnChg>
      </pc:sldChg>
      <pc:sldChg chg="addSp delSp modSp add mod">
        <pc:chgData name="Tyler Dolezal" userId="63d3bf00622398b1" providerId="LiveId" clId="{05D3DA8B-2740-4817-BAAC-2A533C8ECFE2}" dt="2021-08-06T23:30:11.991" v="748" actId="14100"/>
        <pc:sldMkLst>
          <pc:docMk/>
          <pc:sldMk cId="4256750285" sldId="268"/>
        </pc:sldMkLst>
        <pc:spChg chg="del">
          <ac:chgData name="Tyler Dolezal" userId="63d3bf00622398b1" providerId="LiveId" clId="{05D3DA8B-2740-4817-BAAC-2A533C8ECFE2}" dt="2021-08-06T22:46:42.813" v="496" actId="478"/>
          <ac:spMkLst>
            <pc:docMk/>
            <pc:sldMk cId="4256750285" sldId="268"/>
            <ac:spMk id="2" creationId="{3DA61E01-221D-4201-8A83-2F6BDE400792}"/>
          </ac:spMkLst>
        </pc:spChg>
        <pc:spChg chg="del">
          <ac:chgData name="Tyler Dolezal" userId="63d3bf00622398b1" providerId="LiveId" clId="{05D3DA8B-2740-4817-BAAC-2A533C8ECFE2}" dt="2021-08-06T22:46:38.890" v="494" actId="478"/>
          <ac:spMkLst>
            <pc:docMk/>
            <pc:sldMk cId="4256750285" sldId="268"/>
            <ac:spMk id="14" creationId="{DFBF1D2C-79CD-4441-9D6E-FEB0C1A4B52A}"/>
          </ac:spMkLst>
        </pc:spChg>
        <pc:spChg chg="add del mod">
          <ac:chgData name="Tyler Dolezal" userId="63d3bf00622398b1" providerId="LiveId" clId="{05D3DA8B-2740-4817-BAAC-2A533C8ECFE2}" dt="2021-08-06T23:14:00.205" v="538" actId="478"/>
          <ac:spMkLst>
            <pc:docMk/>
            <pc:sldMk cId="4256750285" sldId="268"/>
            <ac:spMk id="16" creationId="{53A2604D-B04A-4F14-A8C9-4F436C4F1099}"/>
          </ac:spMkLst>
        </pc:spChg>
        <pc:spChg chg="add mod">
          <ac:chgData name="Tyler Dolezal" userId="63d3bf00622398b1" providerId="LiveId" clId="{05D3DA8B-2740-4817-BAAC-2A533C8ECFE2}" dt="2021-08-06T23:23:11.338" v="629" actId="1076"/>
          <ac:spMkLst>
            <pc:docMk/>
            <pc:sldMk cId="4256750285" sldId="268"/>
            <ac:spMk id="17" creationId="{3659B3C7-E3B4-4C37-98A7-EE1714AD9434}"/>
          </ac:spMkLst>
        </pc:spChg>
        <pc:spChg chg="add del mod">
          <ac:chgData name="Tyler Dolezal" userId="63d3bf00622398b1" providerId="LiveId" clId="{05D3DA8B-2740-4817-BAAC-2A533C8ECFE2}" dt="2021-08-06T23:29:45.610" v="743" actId="478"/>
          <ac:spMkLst>
            <pc:docMk/>
            <pc:sldMk cId="4256750285" sldId="268"/>
            <ac:spMk id="22" creationId="{6F18BBC1-78E1-4C4A-AA69-4CDE186A8B5A}"/>
          </ac:spMkLst>
        </pc:spChg>
        <pc:spChg chg="add del mod">
          <ac:chgData name="Tyler Dolezal" userId="63d3bf00622398b1" providerId="LiveId" clId="{05D3DA8B-2740-4817-BAAC-2A533C8ECFE2}" dt="2021-08-06T23:29:41.984" v="742" actId="478"/>
          <ac:spMkLst>
            <pc:docMk/>
            <pc:sldMk cId="4256750285" sldId="268"/>
            <ac:spMk id="24" creationId="{E25FF646-A244-46E7-9011-241BFD214AFF}"/>
          </ac:spMkLst>
        </pc:spChg>
        <pc:picChg chg="add mod modCrop">
          <ac:chgData name="Tyler Dolezal" userId="63d3bf00622398b1" providerId="LiveId" clId="{05D3DA8B-2740-4817-BAAC-2A533C8ECFE2}" dt="2021-08-06T23:22:10.228" v="623" actId="14100"/>
          <ac:picMkLst>
            <pc:docMk/>
            <pc:sldMk cId="4256750285" sldId="268"/>
            <ac:picMk id="4" creationId="{88231DB0-600D-4DA9-A901-AADCD639A8BC}"/>
          </ac:picMkLst>
        </pc:picChg>
        <pc:picChg chg="add del mod modCrop">
          <ac:chgData name="Tyler Dolezal" userId="63d3bf00622398b1" providerId="LiveId" clId="{05D3DA8B-2740-4817-BAAC-2A533C8ECFE2}" dt="2021-08-06T23:10:52.988" v="516" actId="478"/>
          <ac:picMkLst>
            <pc:docMk/>
            <pc:sldMk cId="4256750285" sldId="268"/>
            <ac:picMk id="6" creationId="{21FD94D3-B301-4442-97C8-2020C653AD7C}"/>
          </ac:picMkLst>
        </pc:picChg>
        <pc:picChg chg="del">
          <ac:chgData name="Tyler Dolezal" userId="63d3bf00622398b1" providerId="LiveId" clId="{05D3DA8B-2740-4817-BAAC-2A533C8ECFE2}" dt="2021-08-06T22:46:40.541" v="495" actId="478"/>
          <ac:picMkLst>
            <pc:docMk/>
            <pc:sldMk cId="4256750285" sldId="268"/>
            <ac:picMk id="8" creationId="{9438553A-734A-4233-9493-AFA97869727B}"/>
          </ac:picMkLst>
        </pc:picChg>
        <pc:picChg chg="add mod modCrop">
          <ac:chgData name="Tyler Dolezal" userId="63d3bf00622398b1" providerId="LiveId" clId="{05D3DA8B-2740-4817-BAAC-2A533C8ECFE2}" dt="2021-08-06T23:30:11.991" v="748" actId="14100"/>
          <ac:picMkLst>
            <pc:docMk/>
            <pc:sldMk cId="4256750285" sldId="268"/>
            <ac:picMk id="9" creationId="{3A425816-2EC3-41E6-A8B0-36DC00C03C37}"/>
          </ac:picMkLst>
        </pc:picChg>
        <pc:picChg chg="del">
          <ac:chgData name="Tyler Dolezal" userId="63d3bf00622398b1" providerId="LiveId" clId="{05D3DA8B-2740-4817-BAAC-2A533C8ECFE2}" dt="2021-08-06T22:46:36.861" v="493" actId="478"/>
          <ac:picMkLst>
            <pc:docMk/>
            <pc:sldMk cId="4256750285" sldId="268"/>
            <ac:picMk id="11" creationId="{566234F3-E1C8-4F2C-9354-7BD28DFB7E75}"/>
          </ac:picMkLst>
        </pc:picChg>
        <pc:cxnChg chg="add mod">
          <ac:chgData name="Tyler Dolezal" userId="63d3bf00622398b1" providerId="LiveId" clId="{05D3DA8B-2740-4817-BAAC-2A533C8ECFE2}" dt="2021-08-06T23:23:02.457" v="628" actId="14100"/>
          <ac:cxnSpMkLst>
            <pc:docMk/>
            <pc:sldMk cId="4256750285" sldId="268"/>
            <ac:cxnSpMk id="12" creationId="{625EC88B-B317-4BFB-A665-444C47F25228}"/>
          </ac:cxnSpMkLst>
        </pc:cxnChg>
        <pc:cxnChg chg="add mod">
          <ac:chgData name="Tyler Dolezal" userId="63d3bf00622398b1" providerId="LiveId" clId="{05D3DA8B-2740-4817-BAAC-2A533C8ECFE2}" dt="2021-08-06T23:23:11.338" v="629" actId="1076"/>
          <ac:cxnSpMkLst>
            <pc:docMk/>
            <pc:sldMk cId="4256750285" sldId="268"/>
            <ac:cxnSpMk id="19" creationId="{4A0999E1-37A1-4F8C-BC64-E1AFF7FD61F4}"/>
          </ac:cxnSpMkLst>
        </pc:cxnChg>
      </pc:sldChg>
      <pc:sldChg chg="addSp delSp modSp add del mod ord">
        <pc:chgData name="Tyler Dolezal" userId="63d3bf00622398b1" providerId="LiveId" clId="{05D3DA8B-2740-4817-BAAC-2A533C8ECFE2}" dt="2021-08-06T23:32:25.433" v="820" actId="47"/>
        <pc:sldMkLst>
          <pc:docMk/>
          <pc:sldMk cId="2815868680" sldId="269"/>
        </pc:sldMkLst>
        <pc:spChg chg="add del mod">
          <ac:chgData name="Tyler Dolezal" userId="63d3bf00622398b1" providerId="LiveId" clId="{05D3DA8B-2740-4817-BAAC-2A533C8ECFE2}" dt="2021-08-06T23:31:17.159" v="765" actId="478"/>
          <ac:spMkLst>
            <pc:docMk/>
            <pc:sldMk cId="2815868680" sldId="269"/>
            <ac:spMk id="2" creationId="{C9CE5105-4384-4E3C-BE3A-7522DB6134F3}"/>
          </ac:spMkLst>
        </pc:spChg>
        <pc:spChg chg="add del mod">
          <ac:chgData name="Tyler Dolezal" userId="63d3bf00622398b1" providerId="LiveId" clId="{05D3DA8B-2740-4817-BAAC-2A533C8ECFE2}" dt="2021-08-06T23:32:17.868" v="818" actId="21"/>
          <ac:spMkLst>
            <pc:docMk/>
            <pc:sldMk cId="2815868680" sldId="269"/>
            <ac:spMk id="14" creationId="{775B7754-B13A-48D0-966C-A81465B7EF5C}"/>
          </ac:spMkLst>
        </pc:spChg>
        <pc:picChg chg="del">
          <ac:chgData name="Tyler Dolezal" userId="63d3bf00622398b1" providerId="LiveId" clId="{05D3DA8B-2740-4817-BAAC-2A533C8ECFE2}" dt="2021-08-06T23:26:12.902" v="638" actId="478"/>
          <ac:picMkLst>
            <pc:docMk/>
            <pc:sldMk cId="2815868680" sldId="269"/>
            <ac:picMk id="8" creationId="{9438553A-734A-4233-9493-AFA97869727B}"/>
          </ac:picMkLst>
        </pc:picChg>
        <pc:picChg chg="del">
          <ac:chgData name="Tyler Dolezal" userId="63d3bf00622398b1" providerId="LiveId" clId="{05D3DA8B-2740-4817-BAAC-2A533C8ECFE2}" dt="2021-08-06T23:26:12.902" v="638" actId="478"/>
          <ac:picMkLst>
            <pc:docMk/>
            <pc:sldMk cId="2815868680" sldId="269"/>
            <ac:picMk id="26" creationId="{1983F285-E340-4E32-BA68-3E7718EB1614}"/>
          </ac:picMkLst>
        </pc:pic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16" creationId="{CD0DA5EA-C31E-4B6F-8581-38AE6539083B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19" creationId="{29E60E89-51EE-4151-82E0-F2E57B78A15C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0" creationId="{E7CE2C80-FCAB-460B-84F6-5A6C9A92574F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1" creationId="{8FC319F4-C2BB-4405-8A32-173D6826188D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4" creationId="{326B25B9-2A2C-4F7A-9A59-4CB1236052E7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5" creationId="{51E117FF-7B24-4C8B-A6C5-222FB48476DA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7" creationId="{FB779230-80BF-46D8-82B4-F3C2F3DC986C}"/>
          </ac:cxnSpMkLst>
        </pc:cxnChg>
        <pc:cxnChg chg="del">
          <ac:chgData name="Tyler Dolezal" userId="63d3bf00622398b1" providerId="LiveId" clId="{05D3DA8B-2740-4817-BAAC-2A533C8ECFE2}" dt="2021-08-06T23:26:12.902" v="638" actId="478"/>
          <ac:cxnSpMkLst>
            <pc:docMk/>
            <pc:sldMk cId="2815868680" sldId="269"/>
            <ac:cxnSpMk id="28" creationId="{954EFE5E-25D2-4A97-BD01-89853D7AAC39}"/>
          </ac:cxnSpMkLst>
        </pc:cxnChg>
      </pc:sldChg>
      <pc:sldChg chg="modSp">
        <pc:chgData name="Tyler Dolezal" userId="63d3bf00622398b1" providerId="LiveId" clId="{05D3DA8B-2740-4817-BAAC-2A533C8ECFE2}" dt="2021-08-08T02:15:28.057" v="830" actId="20577"/>
        <pc:sldMkLst>
          <pc:docMk/>
          <pc:sldMk cId="2819487699" sldId="269"/>
        </pc:sldMkLst>
        <pc:spChg chg="mod">
          <ac:chgData name="Tyler Dolezal" userId="63d3bf00622398b1" providerId="LiveId" clId="{05D3DA8B-2740-4817-BAAC-2A533C8ECFE2}" dt="2021-08-08T02:15:28.057" v="830" actId="20577"/>
          <ac:spMkLst>
            <pc:docMk/>
            <pc:sldMk cId="2819487699" sldId="269"/>
            <ac:spMk id="8" creationId="{7A1DB40A-6F94-4019-827B-F16BD2C5477A}"/>
          </ac:spMkLst>
        </pc:spChg>
      </pc:sldChg>
      <pc:sldChg chg="modSp mod">
        <pc:chgData name="Tyler Dolezal" userId="63d3bf00622398b1" providerId="LiveId" clId="{05D3DA8B-2740-4817-BAAC-2A533C8ECFE2}" dt="2021-08-08T02:17:38.042" v="831" actId="20577"/>
        <pc:sldMkLst>
          <pc:docMk/>
          <pc:sldMk cId="2818169481" sldId="271"/>
        </pc:sldMkLst>
        <pc:spChg chg="mod">
          <ac:chgData name="Tyler Dolezal" userId="63d3bf00622398b1" providerId="LiveId" clId="{05D3DA8B-2740-4817-BAAC-2A533C8ECFE2}" dt="2021-08-08T02:17:38.042" v="831" actId="20577"/>
          <ac:spMkLst>
            <pc:docMk/>
            <pc:sldMk cId="2818169481" sldId="271"/>
            <ac:spMk id="8" creationId="{5F966063-AE84-4464-B933-544AC64DC15E}"/>
          </ac:spMkLst>
        </pc:spChg>
      </pc:sldChg>
    </pc:docChg>
  </pc:docChgLst>
  <pc:docChgLst>
    <pc:chgData name="Tyler Dolezal" userId="63d3bf00622398b1" providerId="LiveId" clId="{22340204-839B-4B1D-8102-A10513E2F609}"/>
    <pc:docChg chg="undo custSel addSld delSld modSld sldOrd">
      <pc:chgData name="Tyler Dolezal" userId="63d3bf00622398b1" providerId="LiveId" clId="{22340204-839B-4B1D-8102-A10513E2F609}" dt="2021-08-08T01:55:27.952" v="4473" actId="732"/>
      <pc:docMkLst>
        <pc:docMk/>
      </pc:docMkLst>
      <pc:sldChg chg="modSp mod addCm delCm">
        <pc:chgData name="Tyler Dolezal" userId="63d3bf00622398b1" providerId="LiveId" clId="{22340204-839B-4B1D-8102-A10513E2F609}" dt="2021-08-04T16:43:22.028" v="798" actId="692"/>
        <pc:sldMkLst>
          <pc:docMk/>
          <pc:sldMk cId="2060773387" sldId="256"/>
        </pc:sldMkLst>
        <pc:spChg chg="mod">
          <ac:chgData name="Tyler Dolezal" userId="63d3bf00622398b1" providerId="LiveId" clId="{22340204-839B-4B1D-8102-A10513E2F609}" dt="2021-08-04T16:43:22.028" v="798" actId="692"/>
          <ac:spMkLst>
            <pc:docMk/>
            <pc:sldMk cId="2060773387" sldId="256"/>
            <ac:spMk id="2" creationId="{E408C4BB-F712-48F8-B4A0-C334B9E59321}"/>
          </ac:spMkLst>
        </pc:spChg>
        <pc:spChg chg="mod">
          <ac:chgData name="Tyler Dolezal" userId="63d3bf00622398b1" providerId="LiveId" clId="{22340204-839B-4B1D-8102-A10513E2F609}" dt="2021-08-04T16:43:03.031" v="796" actId="692"/>
          <ac:spMkLst>
            <pc:docMk/>
            <pc:sldMk cId="2060773387" sldId="256"/>
            <ac:spMk id="3" creationId="{558BB337-2D7A-4349-BC1E-1BEE8DEB5F84}"/>
          </ac:spMkLst>
        </pc:spChg>
      </pc:sldChg>
      <pc:sldChg chg="modSp mod">
        <pc:chgData name="Tyler Dolezal" userId="63d3bf00622398b1" providerId="LiveId" clId="{22340204-839B-4B1D-8102-A10513E2F609}" dt="2021-08-08T01:24:37.043" v="3894" actId="20577"/>
        <pc:sldMkLst>
          <pc:docMk/>
          <pc:sldMk cId="1799898850" sldId="257"/>
        </pc:sldMkLst>
        <pc:spChg chg="mod">
          <ac:chgData name="Tyler Dolezal" userId="63d3bf00622398b1" providerId="LiveId" clId="{22340204-839B-4B1D-8102-A10513E2F609}" dt="2021-08-04T16:43:44.583" v="800" actId="692"/>
          <ac:spMkLst>
            <pc:docMk/>
            <pc:sldMk cId="1799898850" sldId="257"/>
            <ac:spMk id="2" creationId="{0605FA43-B506-4DD8-B02D-069319235B79}"/>
          </ac:spMkLst>
        </pc:spChg>
        <pc:spChg chg="mod">
          <ac:chgData name="Tyler Dolezal" userId="63d3bf00622398b1" providerId="LiveId" clId="{22340204-839B-4B1D-8102-A10513E2F609}" dt="2021-08-08T01:24:37.043" v="3894" actId="20577"/>
          <ac:spMkLst>
            <pc:docMk/>
            <pc:sldMk cId="1799898850" sldId="257"/>
            <ac:spMk id="3" creationId="{5A09E16C-E0BA-48C6-9988-9EE1CBD5E9CD}"/>
          </ac:spMkLst>
        </pc:spChg>
      </pc:sldChg>
      <pc:sldChg chg="addSp delSp modSp del mod">
        <pc:chgData name="Tyler Dolezal" userId="63d3bf00622398b1" providerId="LiveId" clId="{22340204-839B-4B1D-8102-A10513E2F609}" dt="2021-08-05T15:21:59.969" v="2008" actId="47"/>
        <pc:sldMkLst>
          <pc:docMk/>
          <pc:sldMk cId="3119686655" sldId="258"/>
        </pc:sldMkLst>
        <pc:spChg chg="del mod">
          <ac:chgData name="Tyler Dolezal" userId="63d3bf00622398b1" providerId="LiveId" clId="{22340204-839B-4B1D-8102-A10513E2F609}" dt="2021-08-04T16:44:12.279" v="806" actId="478"/>
          <ac:spMkLst>
            <pc:docMk/>
            <pc:sldMk cId="3119686655" sldId="258"/>
            <ac:spMk id="2" creationId="{8513BF30-4F76-40EF-9400-C6398B992D88}"/>
          </ac:spMkLst>
        </pc:spChg>
        <pc:spChg chg="add del mod">
          <ac:chgData name="Tyler Dolezal" userId="63d3bf00622398b1" providerId="LiveId" clId="{22340204-839B-4B1D-8102-A10513E2F609}" dt="2021-08-05T14:23:22.659" v="1063"/>
          <ac:spMkLst>
            <pc:docMk/>
            <pc:sldMk cId="3119686655" sldId="258"/>
            <ac:spMk id="2" creationId="{DCCE7FE4-825F-4760-A89C-BEFF2A3C579A}"/>
          </ac:spMkLst>
        </pc:spChg>
        <pc:spChg chg="add del mod">
          <ac:chgData name="Tyler Dolezal" userId="63d3bf00622398b1" providerId="LiveId" clId="{22340204-839B-4B1D-8102-A10513E2F609}" dt="2021-08-05T14:23:51.380" v="1076" actId="478"/>
          <ac:spMkLst>
            <pc:docMk/>
            <pc:sldMk cId="3119686655" sldId="258"/>
            <ac:spMk id="3" creationId="{DCA86181-B4FC-49A9-A74E-D0F58E15B225}"/>
          </ac:spMkLst>
        </pc:spChg>
        <pc:spChg chg="add del mod">
          <ac:chgData name="Tyler Dolezal" userId="63d3bf00622398b1" providerId="LiveId" clId="{22340204-839B-4B1D-8102-A10513E2F609}" dt="2021-08-05T14:57:04.031" v="1523" actId="478"/>
          <ac:spMkLst>
            <pc:docMk/>
            <pc:sldMk cId="3119686655" sldId="258"/>
            <ac:spMk id="4" creationId="{C24EE927-0709-46F7-9447-E5F015FE1C5B}"/>
          </ac:spMkLst>
        </pc:spChg>
        <pc:spChg chg="del mod">
          <ac:chgData name="Tyler Dolezal" userId="63d3bf00622398b1" providerId="LiveId" clId="{22340204-839B-4B1D-8102-A10513E2F609}" dt="2021-08-05T14:23:05.740" v="1059" actId="478"/>
          <ac:spMkLst>
            <pc:docMk/>
            <pc:sldMk cId="3119686655" sldId="258"/>
            <ac:spMk id="6" creationId="{173E146D-098A-40FC-9587-D106CEEB9D01}"/>
          </ac:spMkLst>
        </pc:spChg>
        <pc:spChg chg="add del mod">
          <ac:chgData name="Tyler Dolezal" userId="63d3bf00622398b1" providerId="LiveId" clId="{22340204-839B-4B1D-8102-A10513E2F609}" dt="2021-08-05T14:25:55.923" v="1189" actId="478"/>
          <ac:spMkLst>
            <pc:docMk/>
            <pc:sldMk cId="3119686655" sldId="258"/>
            <ac:spMk id="7" creationId="{DBA76197-06F1-4ADD-9867-1416ED608A18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9" creationId="{541C6E98-6B0E-4FBF-883E-05EF6D5D4C33}"/>
          </ac:spMkLst>
        </pc:spChg>
        <pc:spChg chg="add mod">
          <ac:chgData name="Tyler Dolezal" userId="63d3bf00622398b1" providerId="LiveId" clId="{22340204-839B-4B1D-8102-A10513E2F609}" dt="2021-08-05T14:24:29.336" v="1162" actId="14100"/>
          <ac:spMkLst>
            <pc:docMk/>
            <pc:sldMk cId="3119686655" sldId="258"/>
            <ac:spMk id="11" creationId="{3C86027A-F244-4363-A449-C5EAAD2FEF73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13" creationId="{5E45ACC7-5E33-4972-8D66-EFCBB2BB4786}"/>
          </ac:spMkLst>
        </pc:spChg>
        <pc:spChg chg="del mod">
          <ac:chgData name="Tyler Dolezal" userId="63d3bf00622398b1" providerId="LiveId" clId="{22340204-839B-4B1D-8102-A10513E2F609}" dt="2021-08-04T16:20:20.460" v="31" actId="478"/>
          <ac:spMkLst>
            <pc:docMk/>
            <pc:sldMk cId="3119686655" sldId="258"/>
            <ac:spMk id="13" creationId="{93B4825A-A4BC-469C-AF19-9408EE6260A0}"/>
          </ac:spMkLst>
        </pc:spChg>
        <pc:spChg chg="add del mod">
          <ac:chgData name="Tyler Dolezal" userId="63d3bf00622398b1" providerId="LiveId" clId="{22340204-839B-4B1D-8102-A10513E2F609}" dt="2021-08-05T14:27:35.380" v="1220" actId="11529"/>
          <ac:spMkLst>
            <pc:docMk/>
            <pc:sldMk cId="3119686655" sldId="258"/>
            <ac:spMk id="14" creationId="{34618CB7-3A41-41AC-AD78-3CFB6E74A274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21" creationId="{E9AD4ED1-FD5A-4F1C-A4F6-7E106FE93064}"/>
          </ac:spMkLst>
        </pc:spChg>
        <pc:spChg chg="add del">
          <ac:chgData name="Tyler Dolezal" userId="63d3bf00622398b1" providerId="LiveId" clId="{22340204-839B-4B1D-8102-A10513E2F609}" dt="2021-08-05T14:29:48.748" v="1251" actId="478"/>
          <ac:spMkLst>
            <pc:docMk/>
            <pc:sldMk cId="3119686655" sldId="258"/>
            <ac:spMk id="22" creationId="{D461F0D2-F174-4442-AA5A-AFA7046A0CAF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23" creationId="{0AC5BB68-127C-4435-BB2C-D18CE255AC5C}"/>
          </ac:spMkLst>
        </pc:spChg>
        <pc:spChg chg="add del mod">
          <ac:chgData name="Tyler Dolezal" userId="63d3bf00622398b1" providerId="LiveId" clId="{22340204-839B-4B1D-8102-A10513E2F609}" dt="2021-08-04T16:44:09.869" v="805"/>
          <ac:spMkLst>
            <pc:docMk/>
            <pc:sldMk cId="3119686655" sldId="258"/>
            <ac:spMk id="24" creationId="{5553D736-F15B-466A-907A-213A7BE3BE06}"/>
          </ac:spMkLst>
        </pc:spChg>
        <pc:spChg chg="add del mod">
          <ac:chgData name="Tyler Dolezal" userId="63d3bf00622398b1" providerId="LiveId" clId="{22340204-839B-4B1D-8102-A10513E2F609}" dt="2021-08-04T16:44:16.154" v="807" actId="478"/>
          <ac:spMkLst>
            <pc:docMk/>
            <pc:sldMk cId="3119686655" sldId="258"/>
            <ac:spMk id="26" creationId="{10B425A7-1822-4FFC-B782-70CB53C58922}"/>
          </ac:spMkLst>
        </pc:spChg>
        <pc:spChg chg="add mod">
          <ac:chgData name="Tyler Dolezal" userId="63d3bf00622398b1" providerId="LiveId" clId="{22340204-839B-4B1D-8102-A10513E2F609}" dt="2021-08-05T14:22:31.847" v="1046" actId="20577"/>
          <ac:spMkLst>
            <pc:docMk/>
            <pc:sldMk cId="3119686655" sldId="258"/>
            <ac:spMk id="27" creationId="{71F8956A-AA37-448D-B42D-CFDA834351E3}"/>
          </ac:spMkLst>
        </pc:spChg>
        <pc:spChg chg="add del mod">
          <ac:chgData name="Tyler Dolezal" userId="63d3bf00622398b1" providerId="LiveId" clId="{22340204-839B-4B1D-8102-A10513E2F609}" dt="2021-08-05T14:57:05.857" v="1524" actId="478"/>
          <ac:spMkLst>
            <pc:docMk/>
            <pc:sldMk cId="3119686655" sldId="258"/>
            <ac:spMk id="31" creationId="{36A81F57-2491-4176-B0D9-712102A1D94E}"/>
          </ac:spMkLst>
        </pc:spChg>
        <pc:spChg chg="add del mod">
          <ac:chgData name="Tyler Dolezal" userId="63d3bf00622398b1" providerId="LiveId" clId="{22340204-839B-4B1D-8102-A10513E2F609}" dt="2021-08-05T14:38:41.532" v="1312" actId="478"/>
          <ac:spMkLst>
            <pc:docMk/>
            <pc:sldMk cId="3119686655" sldId="258"/>
            <ac:spMk id="33" creationId="{D5A96ACC-9B55-482E-AD72-10F57A0AFC06}"/>
          </ac:spMkLst>
        </pc:spChg>
        <pc:spChg chg="add del">
          <ac:chgData name="Tyler Dolezal" userId="63d3bf00622398b1" providerId="LiveId" clId="{22340204-839B-4B1D-8102-A10513E2F609}" dt="2021-08-05T14:39:00.490" v="1314" actId="478"/>
          <ac:spMkLst>
            <pc:docMk/>
            <pc:sldMk cId="3119686655" sldId="258"/>
            <ac:spMk id="34" creationId="{D1C47031-0108-4973-AE9B-BE2B5A774259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35" creationId="{01C9BB0B-55A0-48E2-8CB8-BA7925E7964D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36" creationId="{86C54E5A-D901-4252-8567-DF163577E3E5}"/>
          </ac:spMkLst>
        </pc:spChg>
        <pc:spChg chg="add del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41" creationId="{90AF8952-F64E-421D-92F7-5531522EB7A9}"/>
          </ac:spMkLst>
        </pc:spChg>
        <pc:spChg chg="add del mod">
          <ac:chgData name="Tyler Dolezal" userId="63d3bf00622398b1" providerId="LiveId" clId="{22340204-839B-4B1D-8102-A10513E2F609}" dt="2021-08-05T14:57:08.936" v="1527" actId="478"/>
          <ac:spMkLst>
            <pc:docMk/>
            <pc:sldMk cId="3119686655" sldId="258"/>
            <ac:spMk id="42" creationId="{75BF5AA0-DC0B-446D-BBE8-4E14E5047623}"/>
          </ac:spMkLst>
        </pc:spChg>
        <pc:spChg chg="add del mod">
          <ac:chgData name="Tyler Dolezal" userId="63d3bf00622398b1" providerId="LiveId" clId="{22340204-839B-4B1D-8102-A10513E2F609}" dt="2021-08-05T14:57:00.642" v="1521" actId="478"/>
          <ac:spMkLst>
            <pc:docMk/>
            <pc:sldMk cId="3119686655" sldId="258"/>
            <ac:spMk id="43" creationId="{328519E1-4517-40F2-A9B5-C0EFFCA96727}"/>
          </ac:spMkLst>
        </pc:spChg>
        <pc:spChg chg="add del mod">
          <ac:chgData name="Tyler Dolezal" userId="63d3bf00622398b1" providerId="LiveId" clId="{22340204-839B-4B1D-8102-A10513E2F609}" dt="2021-08-05T14:53:46.481" v="1484" actId="478"/>
          <ac:spMkLst>
            <pc:docMk/>
            <pc:sldMk cId="3119686655" sldId="258"/>
            <ac:spMk id="44" creationId="{EC4F126E-8598-43D1-AF0F-D72A2F85090D}"/>
          </ac:spMkLst>
        </pc:spChg>
        <pc:spChg chg="add del mod">
          <ac:chgData name="Tyler Dolezal" userId="63d3bf00622398b1" providerId="LiveId" clId="{22340204-839B-4B1D-8102-A10513E2F609}" dt="2021-08-05T14:58:03.840" v="1547" actId="478"/>
          <ac:spMkLst>
            <pc:docMk/>
            <pc:sldMk cId="3119686655" sldId="258"/>
            <ac:spMk id="45" creationId="{953BCC4A-A936-4CC4-B63C-78F317F2071D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48" creationId="{4F197D67-5262-43A9-A91A-9A8DF982629C}"/>
          </ac:spMkLst>
        </pc:spChg>
        <pc:spChg chg="add del mod">
          <ac:chgData name="Tyler Dolezal" userId="63d3bf00622398b1" providerId="LiveId" clId="{22340204-839B-4B1D-8102-A10513E2F609}" dt="2021-08-05T14:59:26.937" v="1572" actId="478"/>
          <ac:spMkLst>
            <pc:docMk/>
            <pc:sldMk cId="3119686655" sldId="258"/>
            <ac:spMk id="49" creationId="{42AE77C7-8A04-4D62-A92A-8B97532C7CFD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50" creationId="{F09E2C67-FA4D-4255-A870-C6BE42F49506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51" creationId="{E3C86A68-A3BA-400F-B9F0-8603DE015C13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61" creationId="{D066CE2C-602F-4E03-B60C-C2F4187376CF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62" creationId="{13150240-1F46-428F-89A5-DB5B49CFA8DF}"/>
          </ac:spMkLst>
        </pc:spChg>
        <pc:spChg chg="add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63" creationId="{D247DAEF-58BC-4AB1-A165-068C536B4C82}"/>
          </ac:spMkLst>
        </pc:spChg>
        <pc:spChg chg="add del mod">
          <ac:chgData name="Tyler Dolezal" userId="63d3bf00622398b1" providerId="LiveId" clId="{22340204-839B-4B1D-8102-A10513E2F609}" dt="2021-08-05T15:08:21.300" v="1711" actId="1076"/>
          <ac:spMkLst>
            <pc:docMk/>
            <pc:sldMk cId="3119686655" sldId="258"/>
            <ac:spMk id="64" creationId="{1FFC414E-B05E-4BF5-B947-D3F2A39DF4BF}"/>
          </ac:spMkLst>
        </pc:spChg>
        <pc:spChg chg="add mod">
          <ac:chgData name="Tyler Dolezal" userId="63d3bf00622398b1" providerId="LiveId" clId="{22340204-839B-4B1D-8102-A10513E2F609}" dt="2021-08-05T15:15:46.634" v="1874" actId="1076"/>
          <ac:spMkLst>
            <pc:docMk/>
            <pc:sldMk cId="3119686655" sldId="258"/>
            <ac:spMk id="67" creationId="{3D8BBA0B-CCB3-4AAD-80FC-3CC95854FC48}"/>
          </ac:spMkLst>
        </pc:spChg>
        <pc:picChg chg="del mod">
          <ac:chgData name="Tyler Dolezal" userId="63d3bf00622398b1" providerId="LiveId" clId="{22340204-839B-4B1D-8102-A10513E2F609}" dt="2021-08-05T14:23:05.740" v="1059" actId="478"/>
          <ac:picMkLst>
            <pc:docMk/>
            <pc:sldMk cId="3119686655" sldId="258"/>
            <ac:picMk id="5" creationId="{B0BC85EC-0075-44F4-B434-089905168E01}"/>
          </ac:picMkLst>
        </pc:picChg>
        <pc:picChg chg="del mod">
          <ac:chgData name="Tyler Dolezal" userId="63d3bf00622398b1" providerId="LiveId" clId="{22340204-839B-4B1D-8102-A10513E2F609}" dt="2021-08-05T14:22:56.398" v="1056" actId="478"/>
          <ac:picMkLst>
            <pc:docMk/>
            <pc:sldMk cId="3119686655" sldId="258"/>
            <ac:picMk id="8" creationId="{9438553A-734A-4233-9493-AFA97869727B}"/>
          </ac:picMkLst>
        </pc:picChg>
        <pc:picChg chg="add del mod">
          <ac:chgData name="Tyler Dolezal" userId="63d3bf00622398b1" providerId="LiveId" clId="{22340204-839B-4B1D-8102-A10513E2F609}" dt="2021-08-05T14:57:07.248" v="1526" actId="478"/>
          <ac:picMkLst>
            <pc:docMk/>
            <pc:sldMk cId="3119686655" sldId="258"/>
            <ac:picMk id="25" creationId="{AD38219D-1271-40DE-9EAD-B1CEC728D586}"/>
          </ac:picMkLst>
        </pc:picChg>
        <pc:picChg chg="add del mod">
          <ac:chgData name="Tyler Dolezal" userId="63d3bf00622398b1" providerId="LiveId" clId="{22340204-839B-4B1D-8102-A10513E2F609}" dt="2021-08-05T14:57:15.901" v="1532" actId="478"/>
          <ac:picMkLst>
            <pc:docMk/>
            <pc:sldMk cId="3119686655" sldId="258"/>
            <ac:picMk id="28" creationId="{985504C8-6904-489D-8CA8-AD40F57C76FE}"/>
          </ac:picMkLst>
        </pc:picChg>
        <pc:picChg chg="add del mod">
          <ac:chgData name="Tyler Dolezal" userId="63d3bf00622398b1" providerId="LiveId" clId="{22340204-839B-4B1D-8102-A10513E2F609}" dt="2021-08-05T14:57:03.350" v="1522" actId="478"/>
          <ac:picMkLst>
            <pc:docMk/>
            <pc:sldMk cId="3119686655" sldId="258"/>
            <ac:picMk id="30" creationId="{60266D20-EC9F-4F79-BDB4-E224B262759E}"/>
          </ac:picMkLst>
        </pc:picChg>
        <pc:picChg chg="add del mod">
          <ac:chgData name="Tyler Dolezal" userId="63d3bf00622398b1" providerId="LiveId" clId="{22340204-839B-4B1D-8102-A10513E2F609}" dt="2021-08-05T14:37:56.223" v="1305" actId="478"/>
          <ac:picMkLst>
            <pc:docMk/>
            <pc:sldMk cId="3119686655" sldId="258"/>
            <ac:picMk id="32" creationId="{F6039FA5-39B7-41D0-A06F-CD06111CC9E6}"/>
          </ac:picMkLst>
        </pc:picChg>
        <pc:picChg chg="add del mod">
          <ac:chgData name="Tyler Dolezal" userId="63d3bf00622398b1" providerId="LiveId" clId="{22340204-839B-4B1D-8102-A10513E2F609}" dt="2021-08-05T15:15:41.141" v="1873" actId="478"/>
          <ac:picMkLst>
            <pc:docMk/>
            <pc:sldMk cId="3119686655" sldId="258"/>
            <ac:picMk id="38" creationId="{B71BD932-AE50-4F6D-8EA3-838CFC7C0266}"/>
          </ac:picMkLst>
        </pc:picChg>
        <pc:picChg chg="add del mod ord">
          <ac:chgData name="Tyler Dolezal" userId="63d3bf00622398b1" providerId="LiveId" clId="{22340204-839B-4B1D-8102-A10513E2F609}" dt="2021-08-05T15:08:21.300" v="1711" actId="1076"/>
          <ac:picMkLst>
            <pc:docMk/>
            <pc:sldMk cId="3119686655" sldId="258"/>
            <ac:picMk id="40" creationId="{E604E610-9ABA-46B9-8CD3-9B45A54AF42B}"/>
          </ac:picMkLst>
        </pc:picChg>
        <pc:picChg chg="add del mod">
          <ac:chgData name="Tyler Dolezal" userId="63d3bf00622398b1" providerId="LiveId" clId="{22340204-839B-4B1D-8102-A10513E2F609}" dt="2021-08-05T15:07:25.806" v="1701" actId="478"/>
          <ac:picMkLst>
            <pc:docMk/>
            <pc:sldMk cId="3119686655" sldId="258"/>
            <ac:picMk id="47" creationId="{D653CF04-E3FD-485C-B420-099FBB61467C}"/>
          </ac:picMkLst>
        </pc:picChg>
        <pc:cxnChg chg="add del mod">
          <ac:chgData name="Tyler Dolezal" userId="63d3bf00622398b1" providerId="LiveId" clId="{22340204-839B-4B1D-8102-A10513E2F609}" dt="2021-08-05T14:23:05.740" v="1059" actId="478"/>
          <ac:cxnSpMkLst>
            <pc:docMk/>
            <pc:sldMk cId="3119686655" sldId="258"/>
            <ac:cxnSpMk id="10" creationId="{0DD3629D-98A5-44DD-99E5-A982C451D55C}"/>
          </ac:cxnSpMkLst>
        </pc:cxnChg>
        <pc:cxnChg chg="add del mod">
          <ac:chgData name="Tyler Dolezal" userId="63d3bf00622398b1" providerId="LiveId" clId="{22340204-839B-4B1D-8102-A10513E2F609}" dt="2021-08-05T14:23:05.740" v="1059" actId="478"/>
          <ac:cxnSpMkLst>
            <pc:docMk/>
            <pc:sldMk cId="3119686655" sldId="258"/>
            <ac:cxnSpMk id="12" creationId="{F13C4A1D-9081-413D-A222-1321B2CC4023}"/>
          </ac:cxnSpMkLst>
        </pc:cxnChg>
        <pc:cxnChg chg="add del mod">
          <ac:chgData name="Tyler Dolezal" userId="63d3bf00622398b1" providerId="LiveId" clId="{22340204-839B-4B1D-8102-A10513E2F609}" dt="2021-08-05T14:57:06.568" v="1525" actId="478"/>
          <ac:cxnSpMkLst>
            <pc:docMk/>
            <pc:sldMk cId="3119686655" sldId="258"/>
            <ac:cxnSpMk id="16" creationId="{DAE07835-534E-4CAB-9368-F79E33CF639F}"/>
          </ac:cxnSpMkLst>
        </pc:cxnChg>
        <pc:cxnChg chg="add del mod">
          <ac:chgData name="Tyler Dolezal" userId="63d3bf00622398b1" providerId="LiveId" clId="{22340204-839B-4B1D-8102-A10513E2F609}" dt="2021-08-05T14:57:00.642" v="1521" actId="478"/>
          <ac:cxnSpMkLst>
            <pc:docMk/>
            <pc:sldMk cId="3119686655" sldId="258"/>
            <ac:cxnSpMk id="19" creationId="{07025370-6B9A-4652-B408-BC876C8D56E2}"/>
          </ac:cxnSpMkLst>
        </pc:cxnChg>
        <pc:cxnChg chg="add mod">
          <ac:chgData name="Tyler Dolezal" userId="63d3bf00622398b1" providerId="LiveId" clId="{22340204-839B-4B1D-8102-A10513E2F609}" dt="2021-08-05T15:08:21.300" v="1711" actId="1076"/>
          <ac:cxnSpMkLst>
            <pc:docMk/>
            <pc:sldMk cId="3119686655" sldId="258"/>
            <ac:cxnSpMk id="53" creationId="{79EF3EB2-94CC-475B-82C6-D76D5004BB0D}"/>
          </ac:cxnSpMkLst>
        </pc:cxnChg>
        <pc:cxnChg chg="add mod">
          <ac:chgData name="Tyler Dolezal" userId="63d3bf00622398b1" providerId="LiveId" clId="{22340204-839B-4B1D-8102-A10513E2F609}" dt="2021-08-05T15:08:21.300" v="1711" actId="1076"/>
          <ac:cxnSpMkLst>
            <pc:docMk/>
            <pc:sldMk cId="3119686655" sldId="258"/>
            <ac:cxnSpMk id="56" creationId="{3B3EEF93-000D-4063-8FA4-F53766F62B03}"/>
          </ac:cxnSpMkLst>
        </pc:cxnChg>
        <pc:cxnChg chg="add mod">
          <ac:chgData name="Tyler Dolezal" userId="63d3bf00622398b1" providerId="LiveId" clId="{22340204-839B-4B1D-8102-A10513E2F609}" dt="2021-08-05T15:08:21.300" v="1711" actId="1076"/>
          <ac:cxnSpMkLst>
            <pc:docMk/>
            <pc:sldMk cId="3119686655" sldId="258"/>
            <ac:cxnSpMk id="60" creationId="{6E960F2E-15B7-4669-97FF-4D5BDD0119D4}"/>
          </ac:cxnSpMkLst>
        </pc:cxnChg>
        <pc:cxnChg chg="add mod">
          <ac:chgData name="Tyler Dolezal" userId="63d3bf00622398b1" providerId="LiveId" clId="{22340204-839B-4B1D-8102-A10513E2F609}" dt="2021-08-05T15:08:21.300" v="1711" actId="1076"/>
          <ac:cxnSpMkLst>
            <pc:docMk/>
            <pc:sldMk cId="3119686655" sldId="258"/>
            <ac:cxnSpMk id="66" creationId="{B6D6AFF0-AB1E-48E4-89CA-3C5A4A58C40F}"/>
          </ac:cxnSpMkLst>
        </pc:cxnChg>
      </pc:sldChg>
      <pc:sldChg chg="addSp delSp modSp add del mod">
        <pc:chgData name="Tyler Dolezal" userId="63d3bf00622398b1" providerId="LiveId" clId="{22340204-839B-4B1D-8102-A10513E2F609}" dt="2021-08-04T16:21:50.579" v="49" actId="47"/>
        <pc:sldMkLst>
          <pc:docMk/>
          <pc:sldMk cId="4132023224" sldId="259"/>
        </pc:sldMkLst>
        <pc:spChg chg="add del mod">
          <ac:chgData name="Tyler Dolezal" userId="63d3bf00622398b1" providerId="LiveId" clId="{22340204-839B-4B1D-8102-A10513E2F609}" dt="2021-08-04T16:21:44.049" v="47" actId="478"/>
          <ac:spMkLst>
            <pc:docMk/>
            <pc:sldMk cId="4132023224" sldId="259"/>
            <ac:spMk id="3" creationId="{C546CE95-410A-46B5-93FD-0971C67BCBF2}"/>
          </ac:spMkLst>
        </pc:spChg>
        <pc:spChg chg="add del mod">
          <ac:chgData name="Tyler Dolezal" userId="63d3bf00622398b1" providerId="LiveId" clId="{22340204-839B-4B1D-8102-A10513E2F609}" dt="2021-08-04T16:20:56.946" v="43" actId="478"/>
          <ac:spMkLst>
            <pc:docMk/>
            <pc:sldMk cId="4132023224" sldId="259"/>
            <ac:spMk id="4" creationId="{1E1B593C-D8DE-438F-8931-0570EDE6F523}"/>
          </ac:spMkLst>
        </pc:spChg>
        <pc:spChg chg="del">
          <ac:chgData name="Tyler Dolezal" userId="63d3bf00622398b1" providerId="LiveId" clId="{22340204-839B-4B1D-8102-A10513E2F609}" dt="2021-08-04T16:15:06.986" v="7" actId="478"/>
          <ac:spMkLst>
            <pc:docMk/>
            <pc:sldMk cId="4132023224" sldId="259"/>
            <ac:spMk id="6" creationId="{173E146D-098A-40FC-9587-D106CEEB9D01}"/>
          </ac:spMkLst>
        </pc:spChg>
        <pc:spChg chg="del">
          <ac:chgData name="Tyler Dolezal" userId="63d3bf00622398b1" providerId="LiveId" clId="{22340204-839B-4B1D-8102-A10513E2F609}" dt="2021-08-04T16:15:03.621" v="4" actId="478"/>
          <ac:spMkLst>
            <pc:docMk/>
            <pc:sldMk cId="4132023224" sldId="259"/>
            <ac:spMk id="13" creationId="{93B4825A-A4BC-469C-AF19-9408EE6260A0}"/>
          </ac:spMkLst>
        </pc:spChg>
        <pc:picChg chg="del">
          <ac:chgData name="Tyler Dolezal" userId="63d3bf00622398b1" providerId="LiveId" clId="{22340204-839B-4B1D-8102-A10513E2F609}" dt="2021-08-04T16:21:40.893" v="44" actId="478"/>
          <ac:picMkLst>
            <pc:docMk/>
            <pc:sldMk cId="4132023224" sldId="259"/>
            <ac:picMk id="5" creationId="{B0BC85EC-0075-44F4-B434-089905168E01}"/>
          </ac:picMkLst>
        </pc:picChg>
        <pc:picChg chg="del">
          <ac:chgData name="Tyler Dolezal" userId="63d3bf00622398b1" providerId="LiveId" clId="{22340204-839B-4B1D-8102-A10513E2F609}" dt="2021-08-04T16:15:02.975" v="3" actId="478"/>
          <ac:picMkLst>
            <pc:docMk/>
            <pc:sldMk cId="4132023224" sldId="259"/>
            <ac:picMk id="8" creationId="{9438553A-734A-4233-9493-AFA97869727B}"/>
          </ac:picMkLst>
        </pc:picChg>
        <pc:cxnChg chg="add del mod">
          <ac:chgData name="Tyler Dolezal" userId="63d3bf00622398b1" providerId="LiveId" clId="{22340204-839B-4B1D-8102-A10513E2F609}" dt="2021-08-04T16:21:42.078" v="45" actId="478"/>
          <ac:cxnSpMkLst>
            <pc:docMk/>
            <pc:sldMk cId="4132023224" sldId="259"/>
            <ac:cxnSpMk id="9" creationId="{2F0F91DE-F9C6-49BE-BFF6-D8A057871EC7}"/>
          </ac:cxnSpMkLst>
        </pc:cxnChg>
        <pc:cxnChg chg="del mod">
          <ac:chgData name="Tyler Dolezal" userId="63d3bf00622398b1" providerId="LiveId" clId="{22340204-839B-4B1D-8102-A10513E2F609}" dt="2021-08-04T16:15:06.026" v="6" actId="478"/>
          <ac:cxnSpMkLst>
            <pc:docMk/>
            <pc:sldMk cId="4132023224" sldId="259"/>
            <ac:cxnSpMk id="10" creationId="{0DD3629D-98A5-44DD-99E5-A982C451D55C}"/>
          </ac:cxnSpMkLst>
        </pc:cxnChg>
        <pc:cxnChg chg="del mod">
          <ac:chgData name="Tyler Dolezal" userId="63d3bf00622398b1" providerId="LiveId" clId="{22340204-839B-4B1D-8102-A10513E2F609}" dt="2021-08-04T16:15:04.775" v="5" actId="478"/>
          <ac:cxnSpMkLst>
            <pc:docMk/>
            <pc:sldMk cId="4132023224" sldId="259"/>
            <ac:cxnSpMk id="12" creationId="{F13C4A1D-9081-413D-A222-1321B2CC4023}"/>
          </ac:cxnSpMkLst>
        </pc:cxnChg>
        <pc:cxnChg chg="add del mod">
          <ac:chgData name="Tyler Dolezal" userId="63d3bf00622398b1" providerId="LiveId" clId="{22340204-839B-4B1D-8102-A10513E2F609}" dt="2021-08-04T16:21:43.504" v="46" actId="478"/>
          <ac:cxnSpMkLst>
            <pc:docMk/>
            <pc:sldMk cId="4132023224" sldId="259"/>
            <ac:cxnSpMk id="17" creationId="{9FAEAD0D-2101-409B-B9A6-553E6C1BF904}"/>
          </ac:cxnSpMkLst>
        </pc:cxnChg>
      </pc:sldChg>
      <pc:sldChg chg="addSp delSp modSp add mod">
        <pc:chgData name="Tyler Dolezal" userId="63d3bf00622398b1" providerId="LiveId" clId="{22340204-839B-4B1D-8102-A10513E2F609}" dt="2021-08-05T14:22:40.587" v="1054" actId="20577"/>
        <pc:sldMkLst>
          <pc:docMk/>
          <pc:sldMk cId="3145954449" sldId="260"/>
        </pc:sldMkLst>
        <pc:spChg chg="del mod">
          <ac:chgData name="Tyler Dolezal" userId="63d3bf00622398b1" providerId="LiveId" clId="{22340204-839B-4B1D-8102-A10513E2F609}" dt="2021-08-04T16:44:42.243" v="825" actId="478"/>
          <ac:spMkLst>
            <pc:docMk/>
            <pc:sldMk cId="3145954449" sldId="260"/>
            <ac:spMk id="2" creationId="{8513BF30-4F76-40EF-9400-C6398B992D88}"/>
          </ac:spMkLst>
        </pc:spChg>
        <pc:spChg chg="mod">
          <ac:chgData name="Tyler Dolezal" userId="63d3bf00622398b1" providerId="LiveId" clId="{22340204-839B-4B1D-8102-A10513E2F609}" dt="2021-08-04T16:22:08.748" v="54" actId="14100"/>
          <ac:spMkLst>
            <pc:docMk/>
            <pc:sldMk cId="3145954449" sldId="260"/>
            <ac:spMk id="6" creationId="{173E146D-098A-40FC-9587-D106CEEB9D01}"/>
          </ac:spMkLst>
        </pc:spChg>
        <pc:spChg chg="add del mod">
          <ac:chgData name="Tyler Dolezal" userId="63d3bf00622398b1" providerId="LiveId" clId="{22340204-839B-4B1D-8102-A10513E2F609}" dt="2021-08-04T16:44:44.578" v="826" actId="478"/>
          <ac:spMkLst>
            <pc:docMk/>
            <pc:sldMk cId="3145954449" sldId="260"/>
            <ac:spMk id="31" creationId="{63C3A895-E78D-4C4E-9EF2-6FF898DECFD0}"/>
          </ac:spMkLst>
        </pc:spChg>
        <pc:spChg chg="add mod">
          <ac:chgData name="Tyler Dolezal" userId="63d3bf00622398b1" providerId="LiveId" clId="{22340204-839B-4B1D-8102-A10513E2F609}" dt="2021-08-05T14:22:40.587" v="1054" actId="20577"/>
          <ac:spMkLst>
            <pc:docMk/>
            <pc:sldMk cId="3145954449" sldId="260"/>
            <ac:spMk id="32" creationId="{E9B6D103-327D-4E21-AA04-848F592E1867}"/>
          </ac:spMkLst>
        </pc:spChg>
        <pc:picChg chg="mod">
          <ac:chgData name="Tyler Dolezal" userId="63d3bf00622398b1" providerId="LiveId" clId="{22340204-839B-4B1D-8102-A10513E2F609}" dt="2021-08-05T14:18:05.322" v="1009" actId="14826"/>
          <ac:picMkLst>
            <pc:docMk/>
            <pc:sldMk cId="3145954449" sldId="260"/>
            <ac:picMk id="5" creationId="{B0BC85EC-0075-44F4-B434-089905168E01}"/>
          </ac:picMkLst>
        </pc:picChg>
        <pc:picChg chg="mod">
          <ac:chgData name="Tyler Dolezal" userId="63d3bf00622398b1" providerId="LiveId" clId="{22340204-839B-4B1D-8102-A10513E2F609}" dt="2021-08-04T16:22:50.114" v="60" actId="14100"/>
          <ac:picMkLst>
            <pc:docMk/>
            <pc:sldMk cId="3145954449" sldId="260"/>
            <ac:picMk id="8" creationId="{9438553A-734A-4233-9493-AFA97869727B}"/>
          </ac:picMkLst>
        </pc:picChg>
        <pc:picChg chg="add mod">
          <ac:chgData name="Tyler Dolezal" userId="63d3bf00622398b1" providerId="LiveId" clId="{22340204-839B-4B1D-8102-A10513E2F609}" dt="2021-08-04T16:22:58.051" v="62" actId="1076"/>
          <ac:picMkLst>
            <pc:docMk/>
            <pc:sldMk cId="3145954449" sldId="260"/>
            <ac:picMk id="26" creationId="{1983F285-E340-4E32-BA68-3E7718EB1614}"/>
          </ac:picMkLst>
        </pc:picChg>
        <pc:cxnChg chg="mod">
          <ac:chgData name="Tyler Dolezal" userId="63d3bf00622398b1" providerId="LiveId" clId="{22340204-839B-4B1D-8102-A10513E2F609}" dt="2021-08-04T16:23:04.810" v="63" actId="14100"/>
          <ac:cxnSpMkLst>
            <pc:docMk/>
            <pc:sldMk cId="3145954449" sldId="260"/>
            <ac:cxnSpMk id="10" creationId="{0DD3629D-98A5-44DD-99E5-A982C451D55C}"/>
          </ac:cxnSpMkLst>
        </pc:cxnChg>
        <pc:cxnChg chg="mod">
          <ac:chgData name="Tyler Dolezal" userId="63d3bf00622398b1" providerId="LiveId" clId="{22340204-839B-4B1D-8102-A10513E2F609}" dt="2021-08-04T16:23:30.966" v="65" actId="14100"/>
          <ac:cxnSpMkLst>
            <pc:docMk/>
            <pc:sldMk cId="3145954449" sldId="260"/>
            <ac:cxnSpMk id="12" creationId="{F13C4A1D-9081-413D-A222-1321B2CC4023}"/>
          </ac:cxnSpMkLst>
        </pc:cxnChg>
      </pc:sldChg>
      <pc:sldChg chg="addSp delSp modSp add mod ord">
        <pc:chgData name="Tyler Dolezal" userId="63d3bf00622398b1" providerId="LiveId" clId="{22340204-839B-4B1D-8102-A10513E2F609}" dt="2021-08-08T00:38:21.310" v="2063" actId="1076"/>
        <pc:sldMkLst>
          <pc:docMk/>
          <pc:sldMk cId="969046751" sldId="261"/>
        </pc:sldMkLst>
        <pc:spChg chg="del mod">
          <ac:chgData name="Tyler Dolezal" userId="63d3bf00622398b1" providerId="LiveId" clId="{22340204-839B-4B1D-8102-A10513E2F609}" dt="2021-08-04T16:44:52.761" v="828" actId="478"/>
          <ac:spMkLst>
            <pc:docMk/>
            <pc:sldMk cId="969046751" sldId="261"/>
            <ac:spMk id="2" creationId="{0605FA43-B506-4DD8-B02D-069319235B79}"/>
          </ac:spMkLst>
        </pc:spChg>
        <pc:spChg chg="del">
          <ac:chgData name="Tyler Dolezal" userId="63d3bf00622398b1" providerId="LiveId" clId="{22340204-839B-4B1D-8102-A10513E2F609}" dt="2021-08-04T16:25:14.700" v="102" actId="478"/>
          <ac:spMkLst>
            <pc:docMk/>
            <pc:sldMk cId="969046751" sldId="261"/>
            <ac:spMk id="3" creationId="{5A09E16C-E0BA-48C6-9988-9EE1CBD5E9CD}"/>
          </ac:spMkLst>
        </pc:spChg>
        <pc:spChg chg="add del mod">
          <ac:chgData name="Tyler Dolezal" userId="63d3bf00622398b1" providerId="LiveId" clId="{22340204-839B-4B1D-8102-A10513E2F609}" dt="2021-08-04T16:25:16.624" v="103" actId="478"/>
          <ac:spMkLst>
            <pc:docMk/>
            <pc:sldMk cId="969046751" sldId="261"/>
            <ac:spMk id="5" creationId="{F4E3DE2D-1B60-42E7-8195-B5B899505516}"/>
          </ac:spMkLst>
        </pc:spChg>
        <pc:spChg chg="add mod">
          <ac:chgData name="Tyler Dolezal" userId="63d3bf00622398b1" providerId="LiveId" clId="{22340204-839B-4B1D-8102-A10513E2F609}" dt="2021-08-08T00:38:21.310" v="2063" actId="1076"/>
          <ac:spMkLst>
            <pc:docMk/>
            <pc:sldMk cId="969046751" sldId="261"/>
            <ac:spMk id="8" creationId="{CA864DC1-3B84-4362-9484-F024BE2103B8}"/>
          </ac:spMkLst>
        </pc:spChg>
        <pc:spChg chg="add del mod">
          <ac:chgData name="Tyler Dolezal" userId="63d3bf00622398b1" providerId="LiveId" clId="{22340204-839B-4B1D-8102-A10513E2F609}" dt="2021-08-04T16:44:54.313" v="829" actId="478"/>
          <ac:spMkLst>
            <pc:docMk/>
            <pc:sldMk cId="969046751" sldId="261"/>
            <ac:spMk id="16" creationId="{E0E4B68A-5280-406A-87E4-2EFDE3DF1AE2}"/>
          </ac:spMkLst>
        </pc:spChg>
        <pc:spChg chg="add mod">
          <ac:chgData name="Tyler Dolezal" userId="63d3bf00622398b1" providerId="LiveId" clId="{22340204-839B-4B1D-8102-A10513E2F609}" dt="2021-08-04T16:45:00.471" v="851" actId="20577"/>
          <ac:spMkLst>
            <pc:docMk/>
            <pc:sldMk cId="969046751" sldId="261"/>
            <ac:spMk id="17" creationId="{6E107699-5B4C-4F32-8D05-DA70C8631DFE}"/>
          </ac:spMkLst>
        </pc:spChg>
        <pc:spChg chg="add del mod">
          <ac:chgData name="Tyler Dolezal" userId="63d3bf00622398b1" providerId="LiveId" clId="{22340204-839B-4B1D-8102-A10513E2F609}" dt="2021-08-04T16:47:56.828" v="874" actId="478"/>
          <ac:spMkLst>
            <pc:docMk/>
            <pc:sldMk cId="969046751" sldId="261"/>
            <ac:spMk id="18" creationId="{FD6A7549-BB89-4665-9EFD-CE58C9F882DF}"/>
          </ac:spMkLst>
        </pc:spChg>
        <pc:spChg chg="add del mod">
          <ac:chgData name="Tyler Dolezal" userId="63d3bf00622398b1" providerId="LiveId" clId="{22340204-839B-4B1D-8102-A10513E2F609}" dt="2021-08-04T16:55:10.488" v="950" actId="478"/>
          <ac:spMkLst>
            <pc:docMk/>
            <pc:sldMk cId="969046751" sldId="261"/>
            <ac:spMk id="25" creationId="{CE897BAC-A823-40CC-B919-39E9286B8088}"/>
          </ac:spMkLst>
        </pc:spChg>
        <pc:picChg chg="add del mod">
          <ac:chgData name="Tyler Dolezal" userId="63d3bf00622398b1" providerId="LiveId" clId="{22340204-839B-4B1D-8102-A10513E2F609}" dt="2021-08-04T16:35:47.164" v="359" actId="478"/>
          <ac:picMkLst>
            <pc:docMk/>
            <pc:sldMk cId="969046751" sldId="261"/>
            <ac:picMk id="7" creationId="{08C90E86-FD07-4159-BA9A-961B3350ACA2}"/>
          </ac:picMkLst>
        </pc:picChg>
        <pc:picChg chg="add del mod">
          <ac:chgData name="Tyler Dolezal" userId="63d3bf00622398b1" providerId="LiveId" clId="{22340204-839B-4B1D-8102-A10513E2F609}" dt="2021-08-04T16:36:14.997" v="365" actId="478"/>
          <ac:picMkLst>
            <pc:docMk/>
            <pc:sldMk cId="969046751" sldId="261"/>
            <ac:picMk id="10" creationId="{64729937-6332-4EF1-8CE3-3E7B7C4FD1CC}"/>
          </ac:picMkLst>
        </pc:picChg>
        <pc:picChg chg="add del mod">
          <ac:chgData name="Tyler Dolezal" userId="63d3bf00622398b1" providerId="LiveId" clId="{22340204-839B-4B1D-8102-A10513E2F609}" dt="2021-08-04T16:39:40.774" v="502" actId="478"/>
          <ac:picMkLst>
            <pc:docMk/>
            <pc:sldMk cId="969046751" sldId="261"/>
            <ac:picMk id="12" creationId="{E73062B5-2FFA-43F6-996A-110B648C3E40}"/>
          </ac:picMkLst>
        </pc:picChg>
        <pc:picChg chg="add mod">
          <ac:chgData name="Tyler Dolezal" userId="63d3bf00622398b1" providerId="LiveId" clId="{22340204-839B-4B1D-8102-A10513E2F609}" dt="2021-08-04T16:39:54.682" v="508" actId="1076"/>
          <ac:picMkLst>
            <pc:docMk/>
            <pc:sldMk cId="969046751" sldId="261"/>
            <ac:picMk id="14" creationId="{04043080-46FF-428F-86D3-17767F312AB3}"/>
          </ac:picMkLst>
        </pc:picChg>
        <pc:picChg chg="add mod">
          <ac:chgData name="Tyler Dolezal" userId="63d3bf00622398b1" providerId="LiveId" clId="{22340204-839B-4B1D-8102-A10513E2F609}" dt="2021-08-04T16:55:16.703" v="952" actId="208"/>
          <ac:picMkLst>
            <pc:docMk/>
            <pc:sldMk cId="969046751" sldId="261"/>
            <ac:picMk id="20" creationId="{522A0334-1257-400D-911E-4ED5117A078E}"/>
          </ac:picMkLst>
        </pc:picChg>
        <pc:picChg chg="add mod">
          <ac:chgData name="Tyler Dolezal" userId="63d3bf00622398b1" providerId="LiveId" clId="{22340204-839B-4B1D-8102-A10513E2F609}" dt="2021-08-04T17:00:31.059" v="1007" actId="1076"/>
          <ac:picMkLst>
            <pc:docMk/>
            <pc:sldMk cId="969046751" sldId="261"/>
            <ac:picMk id="22" creationId="{A3E8951C-0D7D-414C-AF0D-54D367F6FFD4}"/>
          </ac:picMkLst>
        </pc:picChg>
        <pc:picChg chg="add mod">
          <ac:chgData name="Tyler Dolezal" userId="63d3bf00622398b1" providerId="LiveId" clId="{22340204-839B-4B1D-8102-A10513E2F609}" dt="2021-08-04T17:00:04.360" v="1003" actId="208"/>
          <ac:picMkLst>
            <pc:docMk/>
            <pc:sldMk cId="969046751" sldId="261"/>
            <ac:picMk id="24" creationId="{AA5E45CD-29D2-437B-980E-5620C28CFF1F}"/>
          </ac:picMkLst>
        </pc:picChg>
        <pc:cxnChg chg="add del mod">
          <ac:chgData name="Tyler Dolezal" userId="63d3bf00622398b1" providerId="LiveId" clId="{22340204-839B-4B1D-8102-A10513E2F609}" dt="2021-08-04T16:57:17.051" v="973" actId="478"/>
          <ac:cxnSpMkLst>
            <pc:docMk/>
            <pc:sldMk cId="969046751" sldId="261"/>
            <ac:cxnSpMk id="27" creationId="{399AB474-5450-4097-8D8E-49AD8456CDE7}"/>
          </ac:cxnSpMkLst>
        </pc:cxnChg>
        <pc:cxnChg chg="add del">
          <ac:chgData name="Tyler Dolezal" userId="63d3bf00622398b1" providerId="LiveId" clId="{22340204-839B-4B1D-8102-A10513E2F609}" dt="2021-08-04T16:56:13.465" v="961" actId="478"/>
          <ac:cxnSpMkLst>
            <pc:docMk/>
            <pc:sldMk cId="969046751" sldId="261"/>
            <ac:cxnSpMk id="30" creationId="{2A222264-820E-4740-BF61-1298359C6E9A}"/>
          </ac:cxnSpMkLst>
        </pc:cxnChg>
        <pc:cxnChg chg="add del mod">
          <ac:chgData name="Tyler Dolezal" userId="63d3bf00622398b1" providerId="LiveId" clId="{22340204-839B-4B1D-8102-A10513E2F609}" dt="2021-08-04T16:56:47.958" v="967" actId="478"/>
          <ac:cxnSpMkLst>
            <pc:docMk/>
            <pc:sldMk cId="969046751" sldId="261"/>
            <ac:cxnSpMk id="33" creationId="{1BB30732-8CB8-4BD8-AF42-34261AC016BE}"/>
          </ac:cxnSpMkLst>
        </pc:cxnChg>
        <pc:cxnChg chg="add mod">
          <ac:chgData name="Tyler Dolezal" userId="63d3bf00622398b1" providerId="LiveId" clId="{22340204-839B-4B1D-8102-A10513E2F609}" dt="2021-08-04T16:57:01.238" v="971" actId="208"/>
          <ac:cxnSpMkLst>
            <pc:docMk/>
            <pc:sldMk cId="969046751" sldId="261"/>
            <ac:cxnSpMk id="38" creationId="{35E4DA71-8499-439F-BF86-428F671FC883}"/>
          </ac:cxnSpMkLst>
        </pc:cxnChg>
        <pc:cxnChg chg="add mod">
          <ac:chgData name="Tyler Dolezal" userId="63d3bf00622398b1" providerId="LiveId" clId="{22340204-839B-4B1D-8102-A10513E2F609}" dt="2021-08-04T16:57:30.979" v="977" actId="208"/>
          <ac:cxnSpMkLst>
            <pc:docMk/>
            <pc:sldMk cId="969046751" sldId="261"/>
            <ac:cxnSpMk id="41" creationId="{8C4CF005-17EF-40F6-A9D1-675ED83F9E05}"/>
          </ac:cxnSpMkLst>
        </pc:cxnChg>
        <pc:cxnChg chg="add mod">
          <ac:chgData name="Tyler Dolezal" userId="63d3bf00622398b1" providerId="LiveId" clId="{22340204-839B-4B1D-8102-A10513E2F609}" dt="2021-08-04T16:57:46.319" v="980" actId="208"/>
          <ac:cxnSpMkLst>
            <pc:docMk/>
            <pc:sldMk cId="969046751" sldId="261"/>
            <ac:cxnSpMk id="44" creationId="{3D567575-255E-431E-B014-607BF60B9E7F}"/>
          </ac:cxnSpMkLst>
        </pc:cxnChg>
        <pc:cxnChg chg="add mod ord">
          <ac:chgData name="Tyler Dolezal" userId="63d3bf00622398b1" providerId="LiveId" clId="{22340204-839B-4B1D-8102-A10513E2F609}" dt="2021-08-04T17:00:31.059" v="1007" actId="1076"/>
          <ac:cxnSpMkLst>
            <pc:docMk/>
            <pc:sldMk cId="969046751" sldId="261"/>
            <ac:cxnSpMk id="46" creationId="{C4B0FE58-5E4F-4BE2-89C3-FBE644D8A082}"/>
          </ac:cxnSpMkLst>
        </pc:cxnChg>
        <pc:cxnChg chg="add mod">
          <ac:chgData name="Tyler Dolezal" userId="63d3bf00622398b1" providerId="LiveId" clId="{22340204-839B-4B1D-8102-A10513E2F609}" dt="2021-08-04T17:00:01.084" v="1002" actId="208"/>
          <ac:cxnSpMkLst>
            <pc:docMk/>
            <pc:sldMk cId="969046751" sldId="261"/>
            <ac:cxnSpMk id="48" creationId="{23C9C493-8415-456F-BD42-5A60B99E2941}"/>
          </ac:cxnSpMkLst>
        </pc:cxnChg>
        <pc:cxnChg chg="add mod">
          <ac:chgData name="Tyler Dolezal" userId="63d3bf00622398b1" providerId="LiveId" clId="{22340204-839B-4B1D-8102-A10513E2F609}" dt="2021-08-04T17:00:17.299" v="1006" actId="208"/>
          <ac:cxnSpMkLst>
            <pc:docMk/>
            <pc:sldMk cId="969046751" sldId="261"/>
            <ac:cxnSpMk id="51" creationId="{634D5A80-0E43-43E9-AA31-E818B113E161}"/>
          </ac:cxnSpMkLst>
        </pc:cxnChg>
      </pc:sldChg>
      <pc:sldChg chg="add del">
        <pc:chgData name="Tyler Dolezal" userId="63d3bf00622398b1" providerId="LiveId" clId="{22340204-839B-4B1D-8102-A10513E2F609}" dt="2021-08-04T16:49:30.485" v="884" actId="47"/>
        <pc:sldMkLst>
          <pc:docMk/>
          <pc:sldMk cId="2665941628" sldId="262"/>
        </pc:sldMkLst>
      </pc:sldChg>
      <pc:sldChg chg="addSp delSp modSp add mod">
        <pc:chgData name="Tyler Dolezal" userId="63d3bf00622398b1" providerId="LiveId" clId="{22340204-839B-4B1D-8102-A10513E2F609}" dt="2021-08-04T16:49:54.544" v="892" actId="1076"/>
        <pc:sldMkLst>
          <pc:docMk/>
          <pc:sldMk cId="3402794765" sldId="262"/>
        </pc:sldMkLst>
        <pc:spChg chg="del">
          <ac:chgData name="Tyler Dolezal" userId="63d3bf00622398b1" providerId="LiveId" clId="{22340204-839B-4B1D-8102-A10513E2F609}" dt="2021-08-04T16:49:39.679" v="886" actId="478"/>
          <ac:spMkLst>
            <pc:docMk/>
            <pc:sldMk cId="3402794765" sldId="262"/>
            <ac:spMk id="8" creationId="{CA864DC1-3B84-4362-9484-F024BE2103B8}"/>
          </ac:spMkLst>
        </pc:spChg>
        <pc:picChg chg="add mod">
          <ac:chgData name="Tyler Dolezal" userId="63d3bf00622398b1" providerId="LiveId" clId="{22340204-839B-4B1D-8102-A10513E2F609}" dt="2021-08-04T16:49:49.989" v="890" actId="1076"/>
          <ac:picMkLst>
            <pc:docMk/>
            <pc:sldMk cId="3402794765" sldId="262"/>
            <ac:picMk id="5" creationId="{802087C1-73AB-4624-89B6-6DB4D392F834}"/>
          </ac:picMkLst>
        </pc:picChg>
        <pc:picChg chg="add mod">
          <ac:chgData name="Tyler Dolezal" userId="63d3bf00622398b1" providerId="LiveId" clId="{22340204-839B-4B1D-8102-A10513E2F609}" dt="2021-08-04T16:49:54.544" v="892" actId="1076"/>
          <ac:picMkLst>
            <pc:docMk/>
            <pc:sldMk cId="3402794765" sldId="262"/>
            <ac:picMk id="6" creationId="{0ECB6B72-3123-47B2-ADE8-115D91EF50B7}"/>
          </ac:picMkLst>
        </pc:picChg>
        <pc:picChg chg="mod">
          <ac:chgData name="Tyler Dolezal" userId="63d3bf00622398b1" providerId="LiveId" clId="{22340204-839B-4B1D-8102-A10513E2F609}" dt="2021-08-04T16:49:46.186" v="888" actId="1076"/>
          <ac:picMkLst>
            <pc:docMk/>
            <pc:sldMk cId="3402794765" sldId="262"/>
            <ac:picMk id="14" creationId="{04043080-46FF-428F-86D3-17767F312AB3}"/>
          </ac:picMkLst>
        </pc:picChg>
      </pc:sldChg>
      <pc:sldChg chg="add">
        <pc:chgData name="Tyler Dolezal" userId="63d3bf00622398b1" providerId="LiveId" clId="{22340204-839B-4B1D-8102-A10513E2F609}" dt="2021-08-05T14:22:52.297" v="1055"/>
        <pc:sldMkLst>
          <pc:docMk/>
          <pc:sldMk cId="97691825" sldId="263"/>
        </pc:sldMkLst>
      </pc:sldChg>
      <pc:sldChg chg="addSp delSp modSp add mod">
        <pc:chgData name="Tyler Dolezal" userId="63d3bf00622398b1" providerId="LiveId" clId="{22340204-839B-4B1D-8102-A10513E2F609}" dt="2021-08-05T15:21:48.640" v="2007" actId="20577"/>
        <pc:sldMkLst>
          <pc:docMk/>
          <pc:sldMk cId="107113844" sldId="264"/>
        </pc:sldMkLst>
        <pc:spChg chg="add del mod">
          <ac:chgData name="Tyler Dolezal" userId="63d3bf00622398b1" providerId="LiveId" clId="{22340204-839B-4B1D-8102-A10513E2F609}" dt="2021-08-05T15:18:07.518" v="1892" actId="478"/>
          <ac:spMkLst>
            <pc:docMk/>
            <pc:sldMk cId="107113844" sldId="264"/>
            <ac:spMk id="2" creationId="{024461A3-4B3A-4C7B-A5A0-1539909B9F9D}"/>
          </ac:spMkLst>
        </pc:spChg>
        <pc:spChg chg="add del mod">
          <ac:chgData name="Tyler Dolezal" userId="63d3bf00622398b1" providerId="LiveId" clId="{22340204-839B-4B1D-8102-A10513E2F609}" dt="2021-08-05T15:19:13.966" v="1894" actId="478"/>
          <ac:spMkLst>
            <pc:docMk/>
            <pc:sldMk cId="107113844" sldId="264"/>
            <ac:spMk id="3" creationId="{9FAB2D41-8C4D-446E-8E49-752DA06B787F}"/>
          </ac:spMkLst>
        </pc:spChg>
        <pc:spChg chg="add mod">
          <ac:chgData name="Tyler Dolezal" userId="63d3bf00622398b1" providerId="LiveId" clId="{22340204-839B-4B1D-8102-A10513E2F609}" dt="2021-08-05T15:21:48.640" v="2007" actId="20577"/>
          <ac:spMkLst>
            <pc:docMk/>
            <pc:sldMk cId="107113844" sldId="264"/>
            <ac:spMk id="7" creationId="{0223B27E-938B-4DFB-978A-4C8F3EB468F4}"/>
          </ac:spMkLst>
        </pc:spChg>
        <pc:spChg chg="add mod">
          <ac:chgData name="Tyler Dolezal" userId="63d3bf00622398b1" providerId="LiveId" clId="{22340204-839B-4B1D-8102-A10513E2F609}" dt="2021-08-05T15:20:55.489" v="1990" actId="1076"/>
          <ac:spMkLst>
            <pc:docMk/>
            <pc:sldMk cId="107113844" sldId="264"/>
            <ac:spMk id="24" creationId="{A10DCEE0-5289-448B-8495-9EA2B731AD7B}"/>
          </ac:spMkLst>
        </pc:spChg>
        <pc:spChg chg="mod">
          <ac:chgData name="Tyler Dolezal" userId="63d3bf00622398b1" providerId="LiveId" clId="{22340204-839B-4B1D-8102-A10513E2F609}" dt="2021-08-05T15:17:29.895" v="1887" actId="208"/>
          <ac:spMkLst>
            <pc:docMk/>
            <pc:sldMk cId="107113844" sldId="264"/>
            <ac:spMk id="35" creationId="{01C9BB0B-55A0-48E2-8CB8-BA7925E7964D}"/>
          </ac:spMkLst>
        </pc:spChg>
        <pc:spChg chg="del">
          <ac:chgData name="Tyler Dolezal" userId="63d3bf00622398b1" providerId="LiveId" clId="{22340204-839B-4B1D-8102-A10513E2F609}" dt="2021-08-05T15:08:37.695" v="1713" actId="478"/>
          <ac:spMkLst>
            <pc:docMk/>
            <pc:sldMk cId="107113844" sldId="264"/>
            <ac:spMk id="41" creationId="{90AF8952-F64E-421D-92F7-5531522EB7A9}"/>
          </ac:spMkLst>
        </pc:spChg>
        <pc:picChg chg="mod">
          <ac:chgData name="Tyler Dolezal" userId="63d3bf00622398b1" providerId="LiveId" clId="{22340204-839B-4B1D-8102-A10513E2F609}" dt="2021-08-05T15:17:40.022" v="1888" actId="208"/>
          <ac:picMkLst>
            <pc:docMk/>
            <pc:sldMk cId="107113844" sldId="264"/>
            <ac:picMk id="30" creationId="{60266D20-EC9F-4F79-BDB4-E224B262759E}"/>
          </ac:picMkLst>
        </pc:picChg>
        <pc:picChg chg="del">
          <ac:chgData name="Tyler Dolezal" userId="63d3bf00622398b1" providerId="LiveId" clId="{22340204-839B-4B1D-8102-A10513E2F609}" dt="2021-08-05T15:15:56.964" v="1875" actId="478"/>
          <ac:picMkLst>
            <pc:docMk/>
            <pc:sldMk cId="107113844" sldId="264"/>
            <ac:picMk id="38" creationId="{B71BD932-AE50-4F6D-8EA3-838CFC7C0266}"/>
          </ac:picMkLst>
        </pc:picChg>
        <pc:picChg chg="del">
          <ac:chgData name="Tyler Dolezal" userId="63d3bf00622398b1" providerId="LiveId" clId="{22340204-839B-4B1D-8102-A10513E2F609}" dt="2021-08-05T15:08:36.430" v="1712" actId="478"/>
          <ac:picMkLst>
            <pc:docMk/>
            <pc:sldMk cId="107113844" sldId="264"/>
            <ac:picMk id="40" creationId="{E604E610-9ABA-46B9-8CD3-9B45A54AF42B}"/>
          </ac:picMkLst>
        </pc:picChg>
        <pc:cxnChg chg="add mod">
          <ac:chgData name="Tyler Dolezal" userId="63d3bf00622398b1" providerId="LiveId" clId="{22340204-839B-4B1D-8102-A10513E2F609}" dt="2021-08-05T15:19:27.883" v="1897" actId="208"/>
          <ac:cxnSpMkLst>
            <pc:docMk/>
            <pc:sldMk cId="107113844" sldId="264"/>
            <ac:cxnSpMk id="6" creationId="{0A2BFDDC-D8FC-4618-BC5C-87207FC7A1C6}"/>
          </ac:cxnSpMkLst>
        </pc:cxnChg>
      </pc:sldChg>
      <pc:sldChg chg="add del">
        <pc:chgData name="Tyler Dolezal" userId="63d3bf00622398b1" providerId="LiveId" clId="{22340204-839B-4B1D-8102-A10513E2F609}" dt="2021-08-05T14:57:24.095" v="1535"/>
        <pc:sldMkLst>
          <pc:docMk/>
          <pc:sldMk cId="4055870950" sldId="265"/>
        </pc:sldMkLst>
      </pc:sldChg>
      <pc:sldChg chg="addSp delSp modSp mod">
        <pc:chgData name="Tyler Dolezal" userId="63d3bf00622398b1" providerId="LiveId" clId="{22340204-839B-4B1D-8102-A10513E2F609}" dt="2021-08-08T01:51:52.670" v="4410" actId="20577"/>
        <pc:sldMkLst>
          <pc:docMk/>
          <pc:sldMk cId="4256750285" sldId="268"/>
        </pc:sldMkLst>
        <pc:spChg chg="add del mod">
          <ac:chgData name="Tyler Dolezal" userId="63d3bf00622398b1" providerId="LiveId" clId="{22340204-839B-4B1D-8102-A10513E2F609}" dt="2021-08-08T01:01:37.599" v="2706" actId="478"/>
          <ac:spMkLst>
            <pc:docMk/>
            <pc:sldMk cId="4256750285" sldId="268"/>
            <ac:spMk id="3" creationId="{BB51C767-ECC4-4798-A4D1-AB7C53A5F5B1}"/>
          </ac:spMkLst>
        </pc:spChg>
        <pc:spChg chg="add del mod ord">
          <ac:chgData name="Tyler Dolezal" userId="63d3bf00622398b1" providerId="LiveId" clId="{22340204-839B-4B1D-8102-A10513E2F609}" dt="2021-08-08T01:51:34.927" v="4405" actId="478"/>
          <ac:spMkLst>
            <pc:docMk/>
            <pc:sldMk cId="4256750285" sldId="268"/>
            <ac:spMk id="10" creationId="{1AD392E2-5CAE-4941-A22E-512107200805}"/>
          </ac:spMkLst>
        </pc:spChg>
        <pc:spChg chg="add mod">
          <ac:chgData name="Tyler Dolezal" userId="63d3bf00622398b1" providerId="LiveId" clId="{22340204-839B-4B1D-8102-A10513E2F609}" dt="2021-08-08T01:49:22.540" v="4387" actId="1076"/>
          <ac:spMkLst>
            <pc:docMk/>
            <pc:sldMk cId="4256750285" sldId="268"/>
            <ac:spMk id="15" creationId="{B7C6A850-E2E3-4BE2-A8A4-60A345718B1F}"/>
          </ac:spMkLst>
        </pc:spChg>
        <pc:spChg chg="add mod">
          <ac:chgData name="Tyler Dolezal" userId="63d3bf00622398b1" providerId="LiveId" clId="{22340204-839B-4B1D-8102-A10513E2F609}" dt="2021-08-08T01:51:52.670" v="4410" actId="20577"/>
          <ac:spMkLst>
            <pc:docMk/>
            <pc:sldMk cId="4256750285" sldId="268"/>
            <ac:spMk id="16" creationId="{03685C95-5DED-41BF-859D-ACC6F0613D7F}"/>
          </ac:spMkLst>
        </pc:spChg>
        <pc:spChg chg="mod">
          <ac:chgData name="Tyler Dolezal" userId="63d3bf00622398b1" providerId="LiveId" clId="{22340204-839B-4B1D-8102-A10513E2F609}" dt="2021-08-08T01:48:47.608" v="4379" actId="1076"/>
          <ac:spMkLst>
            <pc:docMk/>
            <pc:sldMk cId="4256750285" sldId="268"/>
            <ac:spMk id="17" creationId="{3659B3C7-E3B4-4C37-98A7-EE1714AD9434}"/>
          </ac:spMkLst>
        </pc:spChg>
        <pc:picChg chg="mod modCrop">
          <ac:chgData name="Tyler Dolezal" userId="63d3bf00622398b1" providerId="LiveId" clId="{22340204-839B-4B1D-8102-A10513E2F609}" dt="2021-08-08T01:48:06.787" v="4365" actId="1076"/>
          <ac:picMkLst>
            <pc:docMk/>
            <pc:sldMk cId="4256750285" sldId="268"/>
            <ac:picMk id="4" creationId="{88231DB0-600D-4DA9-A901-AADCD639A8BC}"/>
          </ac:picMkLst>
        </pc:picChg>
        <pc:picChg chg="del">
          <ac:chgData name="Tyler Dolezal" userId="63d3bf00622398b1" providerId="LiveId" clId="{22340204-839B-4B1D-8102-A10513E2F609}" dt="2021-08-08T00:51:43.467" v="2290" actId="478"/>
          <ac:picMkLst>
            <pc:docMk/>
            <pc:sldMk cId="4256750285" sldId="268"/>
            <ac:picMk id="9" creationId="{3A425816-2EC3-41E6-A8B0-36DC00C03C37}"/>
          </ac:picMkLst>
        </pc:picChg>
        <pc:cxnChg chg="mod">
          <ac:chgData name="Tyler Dolezal" userId="63d3bf00622398b1" providerId="LiveId" clId="{22340204-839B-4B1D-8102-A10513E2F609}" dt="2021-08-08T01:50:15.969" v="4392" actId="1076"/>
          <ac:cxnSpMkLst>
            <pc:docMk/>
            <pc:sldMk cId="4256750285" sldId="268"/>
            <ac:cxnSpMk id="12" creationId="{625EC88B-B317-4BFB-A665-444C47F25228}"/>
          </ac:cxnSpMkLst>
        </pc:cxnChg>
        <pc:cxnChg chg="mod">
          <ac:chgData name="Tyler Dolezal" userId="63d3bf00622398b1" providerId="LiveId" clId="{22340204-839B-4B1D-8102-A10513E2F609}" dt="2021-08-08T01:48:50.822" v="4380" actId="14100"/>
          <ac:cxnSpMkLst>
            <pc:docMk/>
            <pc:sldMk cId="4256750285" sldId="268"/>
            <ac:cxnSpMk id="19" creationId="{4A0999E1-37A1-4F8C-BC64-E1AFF7FD61F4}"/>
          </ac:cxnSpMkLst>
        </pc:cxnChg>
      </pc:sldChg>
      <pc:sldChg chg="addSp delSp modSp add mod">
        <pc:chgData name="Tyler Dolezal" userId="63d3bf00622398b1" providerId="LiveId" clId="{22340204-839B-4B1D-8102-A10513E2F609}" dt="2021-08-08T01:13:36.792" v="3493" actId="20577"/>
        <pc:sldMkLst>
          <pc:docMk/>
          <pc:sldMk cId="2819487699" sldId="269"/>
        </pc:sldMkLst>
        <pc:spChg chg="add mod">
          <ac:chgData name="Tyler Dolezal" userId="63d3bf00622398b1" providerId="LiveId" clId="{22340204-839B-4B1D-8102-A10513E2F609}" dt="2021-08-08T01:13:36.792" v="3493" actId="20577"/>
          <ac:spMkLst>
            <pc:docMk/>
            <pc:sldMk cId="2819487699" sldId="269"/>
            <ac:spMk id="8" creationId="{7A1DB40A-6F94-4019-827B-F16BD2C5477A}"/>
          </ac:spMkLst>
        </pc:spChg>
        <pc:spChg chg="add del mod">
          <ac:chgData name="Tyler Dolezal" userId="63d3bf00622398b1" providerId="LiveId" clId="{22340204-839B-4B1D-8102-A10513E2F609}" dt="2021-08-08T00:55:53.159" v="2510"/>
          <ac:spMkLst>
            <pc:docMk/>
            <pc:sldMk cId="2819487699" sldId="269"/>
            <ac:spMk id="10" creationId="{D81D5B2B-E6B1-4B4E-B15E-E1100BECAB33}"/>
          </ac:spMkLst>
        </pc:spChg>
        <pc:spChg chg="del">
          <ac:chgData name="Tyler Dolezal" userId="63d3bf00622398b1" providerId="LiveId" clId="{22340204-839B-4B1D-8102-A10513E2F609}" dt="2021-08-08T00:37:08.266" v="2012" actId="478"/>
          <ac:spMkLst>
            <pc:docMk/>
            <pc:sldMk cId="2819487699" sldId="269"/>
            <ac:spMk id="17" creationId="{3659B3C7-E3B4-4C37-98A7-EE1714AD9434}"/>
          </ac:spMkLst>
        </pc:spChg>
        <pc:picChg chg="del">
          <ac:chgData name="Tyler Dolezal" userId="63d3bf00622398b1" providerId="LiveId" clId="{22340204-839B-4B1D-8102-A10513E2F609}" dt="2021-08-08T00:37:05.772" v="2011" actId="478"/>
          <ac:picMkLst>
            <pc:docMk/>
            <pc:sldMk cId="2819487699" sldId="269"/>
            <ac:picMk id="4" creationId="{88231DB0-600D-4DA9-A901-AADCD639A8BC}"/>
          </ac:picMkLst>
        </pc:picChg>
        <pc:picChg chg="del">
          <ac:chgData name="Tyler Dolezal" userId="63d3bf00622398b1" providerId="LiveId" clId="{22340204-839B-4B1D-8102-A10513E2F609}" dt="2021-08-08T00:37:04.189" v="2010" actId="478"/>
          <ac:picMkLst>
            <pc:docMk/>
            <pc:sldMk cId="2819487699" sldId="269"/>
            <ac:picMk id="9" creationId="{3A425816-2EC3-41E6-A8B0-36DC00C03C37}"/>
          </ac:picMkLst>
        </pc:picChg>
        <pc:cxnChg chg="del">
          <ac:chgData name="Tyler Dolezal" userId="63d3bf00622398b1" providerId="LiveId" clId="{22340204-839B-4B1D-8102-A10513E2F609}" dt="2021-08-08T00:37:09.635" v="2014" actId="478"/>
          <ac:cxnSpMkLst>
            <pc:docMk/>
            <pc:sldMk cId="2819487699" sldId="269"/>
            <ac:cxnSpMk id="12" creationId="{625EC88B-B317-4BFB-A665-444C47F25228}"/>
          </ac:cxnSpMkLst>
        </pc:cxnChg>
        <pc:cxnChg chg="del mod">
          <ac:chgData name="Tyler Dolezal" userId="63d3bf00622398b1" providerId="LiveId" clId="{22340204-839B-4B1D-8102-A10513E2F609}" dt="2021-08-08T00:37:08.992" v="2013" actId="478"/>
          <ac:cxnSpMkLst>
            <pc:docMk/>
            <pc:sldMk cId="2819487699" sldId="269"/>
            <ac:cxnSpMk id="19" creationId="{4A0999E1-37A1-4F8C-BC64-E1AFF7FD61F4}"/>
          </ac:cxnSpMkLst>
        </pc:cxnChg>
      </pc:sldChg>
      <pc:sldChg chg="delSp modSp add del mod">
        <pc:chgData name="Tyler Dolezal" userId="63d3bf00622398b1" providerId="LiveId" clId="{22340204-839B-4B1D-8102-A10513E2F609}" dt="2021-08-08T00:51:36.007" v="2289" actId="47"/>
        <pc:sldMkLst>
          <pc:docMk/>
          <pc:sldMk cId="565286308" sldId="270"/>
        </pc:sldMkLst>
        <pc:spChg chg="del mod">
          <ac:chgData name="Tyler Dolezal" userId="63d3bf00622398b1" providerId="LiveId" clId="{22340204-839B-4B1D-8102-A10513E2F609}" dt="2021-08-08T00:41:03.217" v="2069" actId="478"/>
          <ac:spMkLst>
            <pc:docMk/>
            <pc:sldMk cId="565286308" sldId="270"/>
            <ac:spMk id="17" creationId="{3659B3C7-E3B4-4C37-98A7-EE1714AD9434}"/>
          </ac:spMkLst>
        </pc:spChg>
        <pc:picChg chg="del">
          <ac:chgData name="Tyler Dolezal" userId="63d3bf00622398b1" providerId="LiveId" clId="{22340204-839B-4B1D-8102-A10513E2F609}" dt="2021-08-08T00:40:59.187" v="2065" actId="478"/>
          <ac:picMkLst>
            <pc:docMk/>
            <pc:sldMk cId="565286308" sldId="270"/>
            <ac:picMk id="4" creationId="{88231DB0-600D-4DA9-A901-AADCD639A8BC}"/>
          </ac:picMkLst>
        </pc:picChg>
        <pc:cxnChg chg="del">
          <ac:chgData name="Tyler Dolezal" userId="63d3bf00622398b1" providerId="LiveId" clId="{22340204-839B-4B1D-8102-A10513E2F609}" dt="2021-08-08T00:40:59.962" v="2066" actId="478"/>
          <ac:cxnSpMkLst>
            <pc:docMk/>
            <pc:sldMk cId="565286308" sldId="270"/>
            <ac:cxnSpMk id="12" creationId="{625EC88B-B317-4BFB-A665-444C47F25228}"/>
          </ac:cxnSpMkLst>
        </pc:cxnChg>
        <pc:cxnChg chg="del mod">
          <ac:chgData name="Tyler Dolezal" userId="63d3bf00622398b1" providerId="LiveId" clId="{22340204-839B-4B1D-8102-A10513E2F609}" dt="2021-08-08T00:41:02.248" v="2068" actId="478"/>
          <ac:cxnSpMkLst>
            <pc:docMk/>
            <pc:sldMk cId="565286308" sldId="270"/>
            <ac:cxnSpMk id="19" creationId="{4A0999E1-37A1-4F8C-BC64-E1AFF7FD61F4}"/>
          </ac:cxnSpMkLst>
        </pc:cxnChg>
      </pc:sldChg>
      <pc:sldChg chg="addSp delSp modSp add mod">
        <pc:chgData name="Tyler Dolezal" userId="63d3bf00622398b1" providerId="LiveId" clId="{22340204-839B-4B1D-8102-A10513E2F609}" dt="2021-08-08T01:52:53.210" v="4415" actId="167"/>
        <pc:sldMkLst>
          <pc:docMk/>
          <pc:sldMk cId="2818169481" sldId="271"/>
        </pc:sldMkLst>
        <pc:spChg chg="add del mod">
          <ac:chgData name="Tyler Dolezal" userId="63d3bf00622398b1" providerId="LiveId" clId="{22340204-839B-4B1D-8102-A10513E2F609}" dt="2021-08-08T00:48:33.901" v="2102"/>
          <ac:spMkLst>
            <pc:docMk/>
            <pc:sldMk cId="2818169481" sldId="271"/>
            <ac:spMk id="5" creationId="{8B60EF0E-63D8-4047-B8FC-1B1440084BDB}"/>
          </ac:spMkLst>
        </pc:spChg>
        <pc:spChg chg="add del mod">
          <ac:chgData name="Tyler Dolezal" userId="63d3bf00622398b1" providerId="LiveId" clId="{22340204-839B-4B1D-8102-A10513E2F609}" dt="2021-08-08T00:48:38.261" v="2105"/>
          <ac:spMkLst>
            <pc:docMk/>
            <pc:sldMk cId="2818169481" sldId="271"/>
            <ac:spMk id="6" creationId="{F031E3CE-B04B-4E5F-85CA-4878F2AD85BC}"/>
          </ac:spMkLst>
        </pc:spChg>
        <pc:spChg chg="add del mod">
          <ac:chgData name="Tyler Dolezal" userId="63d3bf00622398b1" providerId="LiveId" clId="{22340204-839B-4B1D-8102-A10513E2F609}" dt="2021-08-08T00:48:42.346" v="2108"/>
          <ac:spMkLst>
            <pc:docMk/>
            <pc:sldMk cId="2818169481" sldId="271"/>
            <ac:spMk id="7" creationId="{EA252835-09A4-4EBD-ACDD-2303C7E7BBF4}"/>
          </ac:spMkLst>
        </pc:spChg>
        <pc:spChg chg="add mod">
          <ac:chgData name="Tyler Dolezal" userId="63d3bf00622398b1" providerId="LiveId" clId="{22340204-839B-4B1D-8102-A10513E2F609}" dt="2021-08-08T00:50:53.217" v="2286" actId="1076"/>
          <ac:spMkLst>
            <pc:docMk/>
            <pc:sldMk cId="2818169481" sldId="271"/>
            <ac:spMk id="8" creationId="{5F966063-AE84-4464-B933-544AC64DC15E}"/>
          </ac:spMkLst>
        </pc:spChg>
        <pc:spChg chg="add del mod">
          <ac:chgData name="Tyler Dolezal" userId="63d3bf00622398b1" providerId="LiveId" clId="{22340204-839B-4B1D-8102-A10513E2F609}" dt="2021-08-08T00:51:24.067" v="2288" actId="478"/>
          <ac:spMkLst>
            <pc:docMk/>
            <pc:sldMk cId="2818169481" sldId="271"/>
            <ac:spMk id="10" creationId="{55AAE59E-1A02-408E-ACC9-61A4A133C602}"/>
          </ac:spMkLst>
        </pc:spChg>
        <pc:spChg chg="del">
          <ac:chgData name="Tyler Dolezal" userId="63d3bf00622398b1" providerId="LiveId" clId="{22340204-839B-4B1D-8102-A10513E2F609}" dt="2021-08-08T00:41:13.663" v="2074" actId="478"/>
          <ac:spMkLst>
            <pc:docMk/>
            <pc:sldMk cId="2818169481" sldId="271"/>
            <ac:spMk id="17" creationId="{3659B3C7-E3B4-4C37-98A7-EE1714AD9434}"/>
          </ac:spMkLst>
        </pc:spChg>
        <pc:picChg chg="add mod ord modCrop">
          <ac:chgData name="Tyler Dolezal" userId="63d3bf00622398b1" providerId="LiveId" clId="{22340204-839B-4B1D-8102-A10513E2F609}" dt="2021-08-08T01:52:53.210" v="4415" actId="167"/>
          <ac:picMkLst>
            <pc:docMk/>
            <pc:sldMk cId="2818169481" sldId="271"/>
            <ac:picMk id="3" creationId="{697F2207-2FED-4EE7-B905-C019B5A62FB8}"/>
          </ac:picMkLst>
        </pc:picChg>
        <pc:picChg chg="del">
          <ac:chgData name="Tyler Dolezal" userId="63d3bf00622398b1" providerId="LiveId" clId="{22340204-839B-4B1D-8102-A10513E2F609}" dt="2021-08-08T00:41:11.146" v="2071" actId="478"/>
          <ac:picMkLst>
            <pc:docMk/>
            <pc:sldMk cId="2818169481" sldId="271"/>
            <ac:picMk id="4" creationId="{88231DB0-600D-4DA9-A901-AADCD639A8BC}"/>
          </ac:picMkLst>
        </pc:picChg>
        <pc:picChg chg="mod modCrop">
          <ac:chgData name="Tyler Dolezal" userId="63d3bf00622398b1" providerId="LiveId" clId="{22340204-839B-4B1D-8102-A10513E2F609}" dt="2021-08-08T01:52:49.478" v="4414" actId="14100"/>
          <ac:picMkLst>
            <pc:docMk/>
            <pc:sldMk cId="2818169481" sldId="271"/>
            <ac:picMk id="9" creationId="{3A425816-2EC3-41E6-A8B0-36DC00C03C37}"/>
          </ac:picMkLst>
        </pc:picChg>
        <pc:cxnChg chg="del">
          <ac:chgData name="Tyler Dolezal" userId="63d3bf00622398b1" providerId="LiveId" clId="{22340204-839B-4B1D-8102-A10513E2F609}" dt="2021-08-08T00:41:11.915" v="2072" actId="478"/>
          <ac:cxnSpMkLst>
            <pc:docMk/>
            <pc:sldMk cId="2818169481" sldId="271"/>
            <ac:cxnSpMk id="12" creationId="{625EC88B-B317-4BFB-A665-444C47F25228}"/>
          </ac:cxnSpMkLst>
        </pc:cxnChg>
        <pc:cxnChg chg="del mod">
          <ac:chgData name="Tyler Dolezal" userId="63d3bf00622398b1" providerId="LiveId" clId="{22340204-839B-4B1D-8102-A10513E2F609}" dt="2021-08-08T00:41:13.074" v="2073" actId="478"/>
          <ac:cxnSpMkLst>
            <pc:docMk/>
            <pc:sldMk cId="2818169481" sldId="271"/>
            <ac:cxnSpMk id="19" creationId="{4A0999E1-37A1-4F8C-BC64-E1AFF7FD61F4}"/>
          </ac:cxnSpMkLst>
        </pc:cxnChg>
      </pc:sldChg>
      <pc:sldChg chg="addSp delSp modSp add mod">
        <pc:chgData name="Tyler Dolezal" userId="63d3bf00622398b1" providerId="LiveId" clId="{22340204-839B-4B1D-8102-A10513E2F609}" dt="2021-08-08T01:55:27.952" v="4473" actId="732"/>
        <pc:sldMkLst>
          <pc:docMk/>
          <pc:sldMk cId="51725638" sldId="272"/>
        </pc:sldMkLst>
        <pc:spChg chg="add mod">
          <ac:chgData name="Tyler Dolezal" userId="63d3bf00622398b1" providerId="LiveId" clId="{22340204-839B-4B1D-8102-A10513E2F609}" dt="2021-08-08T01:54:50.958" v="4464" actId="1076"/>
          <ac:spMkLst>
            <pc:docMk/>
            <pc:sldMk cId="51725638" sldId="272"/>
            <ac:spMk id="6" creationId="{C3358594-BE55-4E99-899C-863A332A3035}"/>
          </ac:spMkLst>
        </pc:spChg>
        <pc:spChg chg="add del mod">
          <ac:chgData name="Tyler Dolezal" userId="63d3bf00622398b1" providerId="LiveId" clId="{22340204-839B-4B1D-8102-A10513E2F609}" dt="2021-08-08T01:33:40.552" v="3947" actId="478"/>
          <ac:spMkLst>
            <pc:docMk/>
            <pc:sldMk cId="51725638" sldId="272"/>
            <ac:spMk id="7" creationId="{CFE2E382-1847-4BCB-AD80-B582BE25E11F}"/>
          </ac:spMkLst>
        </pc:spChg>
        <pc:spChg chg="mod">
          <ac:chgData name="Tyler Dolezal" userId="63d3bf00622398b1" providerId="LiveId" clId="{22340204-839B-4B1D-8102-A10513E2F609}" dt="2021-08-08T01:54:25.870" v="4458" actId="2710"/>
          <ac:spMkLst>
            <pc:docMk/>
            <pc:sldMk cId="51725638" sldId="272"/>
            <ac:spMk id="8" creationId="{7A1DB40A-6F94-4019-827B-F16BD2C5477A}"/>
          </ac:spMkLst>
        </pc:spChg>
        <pc:spChg chg="mod">
          <ac:chgData name="Tyler Dolezal" userId="63d3bf00622398b1" providerId="LiveId" clId="{22340204-839B-4B1D-8102-A10513E2F609}" dt="2021-08-08T01:53:39.129" v="4441" actId="1076"/>
          <ac:spMkLst>
            <pc:docMk/>
            <pc:sldMk cId="51725638" sldId="272"/>
            <ac:spMk id="32" creationId="{E9B6D103-327D-4E21-AA04-848F592E1867}"/>
          </ac:spMkLst>
        </pc:spChg>
        <pc:picChg chg="add mod ord modCrop">
          <ac:chgData name="Tyler Dolezal" userId="63d3bf00622398b1" providerId="LiveId" clId="{22340204-839B-4B1D-8102-A10513E2F609}" dt="2021-08-08T01:55:27.952" v="4473" actId="732"/>
          <ac:picMkLst>
            <pc:docMk/>
            <pc:sldMk cId="51725638" sldId="272"/>
            <ac:picMk id="4" creationId="{0B115C4C-559D-493B-8659-D568A67279F9}"/>
          </ac:picMkLst>
        </pc:picChg>
        <pc:picChg chg="add del mod">
          <ac:chgData name="Tyler Dolezal" userId="63d3bf00622398b1" providerId="LiveId" clId="{22340204-839B-4B1D-8102-A10513E2F609}" dt="2021-08-08T01:33:38.630" v="3946" actId="478"/>
          <ac:picMkLst>
            <pc:docMk/>
            <pc:sldMk cId="51725638" sldId="272"/>
            <ac:picMk id="5" creationId="{38851F90-DA0E-40BC-B7EA-2E0E1F2FFBE2}"/>
          </ac:picMkLst>
        </pc:picChg>
        <pc:cxnChg chg="add mod">
          <ac:chgData name="Tyler Dolezal" userId="63d3bf00622398b1" providerId="LiveId" clId="{22340204-839B-4B1D-8102-A10513E2F609}" dt="2021-08-08T01:54:58.923" v="4469" actId="1076"/>
          <ac:cxnSpMkLst>
            <pc:docMk/>
            <pc:sldMk cId="51725638" sldId="272"/>
            <ac:cxnSpMk id="3" creationId="{5C79ED19-6FDB-402B-8577-75DA6CC0ED63}"/>
          </ac:cxnSpMkLst>
        </pc:cxnChg>
        <pc:cxnChg chg="add del mod">
          <ac:chgData name="Tyler Dolezal" userId="63d3bf00622398b1" providerId="LiveId" clId="{22340204-839B-4B1D-8102-A10513E2F609}" dt="2021-08-08T01:33:50.723" v="3949" actId="478"/>
          <ac:cxnSpMkLst>
            <pc:docMk/>
            <pc:sldMk cId="51725638" sldId="272"/>
            <ac:cxnSpMk id="10" creationId="{633F2815-26EB-4F4E-8282-98C76F61D34D}"/>
          </ac:cxnSpMkLst>
        </pc:cxnChg>
        <pc:cxnChg chg="add del mod">
          <ac:chgData name="Tyler Dolezal" userId="63d3bf00622398b1" providerId="LiveId" clId="{22340204-839B-4B1D-8102-A10513E2F609}" dt="2021-08-08T01:55:04.302" v="4470" actId="1076"/>
          <ac:cxnSpMkLst>
            <pc:docMk/>
            <pc:sldMk cId="51725638" sldId="272"/>
            <ac:cxnSpMk id="12" creationId="{BC4F772A-B67E-4D71-BF4D-E45306C4A7C5}"/>
          </ac:cxnSpMkLst>
        </pc:cxnChg>
        <pc:cxnChg chg="add mod">
          <ac:chgData name="Tyler Dolezal" userId="63d3bf00622398b1" providerId="LiveId" clId="{22340204-839B-4B1D-8102-A10513E2F609}" dt="2021-08-08T01:55:11.417" v="4472" actId="14100"/>
          <ac:cxnSpMkLst>
            <pc:docMk/>
            <pc:sldMk cId="51725638" sldId="272"/>
            <ac:cxnSpMk id="14" creationId="{B59641CD-D457-4D25-9170-C0F6B72B8E41}"/>
          </ac:cxnSpMkLst>
        </pc:cxnChg>
        <pc:cxnChg chg="add del mod">
          <ac:chgData name="Tyler Dolezal" userId="63d3bf00622398b1" providerId="LiveId" clId="{22340204-839B-4B1D-8102-A10513E2F609}" dt="2021-08-08T01:35:04.115" v="3964" actId="478"/>
          <ac:cxnSpMkLst>
            <pc:docMk/>
            <pc:sldMk cId="51725638" sldId="272"/>
            <ac:cxnSpMk id="18" creationId="{CEDF5677-66B9-4DEB-B4C7-086B7751D064}"/>
          </ac:cxnSpMkLst>
        </pc:cxnChg>
        <pc:cxnChg chg="add del mod">
          <ac:chgData name="Tyler Dolezal" userId="63d3bf00622398b1" providerId="LiveId" clId="{22340204-839B-4B1D-8102-A10513E2F609}" dt="2021-08-08T01:34:11.528" v="3954" actId="478"/>
          <ac:cxnSpMkLst>
            <pc:docMk/>
            <pc:sldMk cId="51725638" sldId="272"/>
            <ac:cxnSpMk id="20" creationId="{A0444E07-57AE-43EA-941B-CB2F5C3EDEBE}"/>
          </ac:cxnSpMkLst>
        </pc:cxnChg>
        <pc:cxnChg chg="add mod">
          <ac:chgData name="Tyler Dolezal" userId="63d3bf00622398b1" providerId="LiveId" clId="{22340204-839B-4B1D-8102-A10513E2F609}" dt="2021-08-08T01:54:37.294" v="4462" actId="14100"/>
          <ac:cxnSpMkLst>
            <pc:docMk/>
            <pc:sldMk cId="51725638" sldId="272"/>
            <ac:cxnSpMk id="21" creationId="{6B3C9DEF-F328-4C62-9AA3-FE8B4D496425}"/>
          </ac:cxnSpMkLst>
        </pc:cxnChg>
      </pc:sldChg>
    </pc:docChg>
  </pc:docChgLst>
  <pc:docChgLst>
    <pc:chgData name="Tyler Dolezal" userId="63d3bf00622398b1" providerId="LiveId" clId="{C04B70E6-248A-4E3C-9B28-A5035E8CB8DA}"/>
    <pc:docChg chg="undo custSel addSld delSld modSld sldOrd">
      <pc:chgData name="Tyler Dolezal" userId="63d3bf00622398b1" providerId="LiveId" clId="{C04B70E6-248A-4E3C-9B28-A5035E8CB8DA}" dt="2021-09-05T16:54:37.968" v="4757" actId="20577"/>
      <pc:docMkLst>
        <pc:docMk/>
      </pc:docMkLst>
      <pc:sldChg chg="modSp mod">
        <pc:chgData name="Tyler Dolezal" userId="63d3bf00622398b1" providerId="LiveId" clId="{C04B70E6-248A-4E3C-9B28-A5035E8CB8DA}" dt="2021-09-05T16:54:12.866" v="4749" actId="1076"/>
        <pc:sldMkLst>
          <pc:docMk/>
          <pc:sldMk cId="2060773387" sldId="256"/>
        </pc:sldMkLst>
        <pc:spChg chg="mod">
          <ac:chgData name="Tyler Dolezal" userId="63d3bf00622398b1" providerId="LiveId" clId="{C04B70E6-248A-4E3C-9B28-A5035E8CB8DA}" dt="2021-09-05T16:54:12.866" v="4749" actId="1076"/>
          <ac:spMkLst>
            <pc:docMk/>
            <pc:sldMk cId="2060773387" sldId="256"/>
            <ac:spMk id="2" creationId="{E408C4BB-F712-48F8-B4A0-C334B9E59321}"/>
          </ac:spMkLst>
        </pc:spChg>
        <pc:spChg chg="mod">
          <ac:chgData name="Tyler Dolezal" userId="63d3bf00622398b1" providerId="LiveId" clId="{C04B70E6-248A-4E3C-9B28-A5035E8CB8DA}" dt="2021-09-04T21:20:06.478" v="2813"/>
          <ac:spMkLst>
            <pc:docMk/>
            <pc:sldMk cId="2060773387" sldId="256"/>
            <ac:spMk id="3" creationId="{558BB337-2D7A-4349-BC1E-1BEE8DEB5F84}"/>
          </ac:spMkLst>
        </pc:spChg>
        <pc:spChg chg="mod">
          <ac:chgData name="Tyler Dolezal" userId="63d3bf00622398b1" providerId="LiveId" clId="{C04B70E6-248A-4E3C-9B28-A5035E8CB8DA}" dt="2021-08-27T17:13:52.471" v="2617" actId="20577"/>
          <ac:spMkLst>
            <pc:docMk/>
            <pc:sldMk cId="2060773387" sldId="256"/>
            <ac:spMk id="5" creationId="{2EE086C6-DB05-4364-B165-B24685DA213F}"/>
          </ac:spMkLst>
        </pc:spChg>
      </pc:sldChg>
      <pc:sldChg chg="modSp mod">
        <pc:chgData name="Tyler Dolezal" userId="63d3bf00622398b1" providerId="LiveId" clId="{C04B70E6-248A-4E3C-9B28-A5035E8CB8DA}" dt="2021-09-05T14:19:20.689" v="3409" actId="20577"/>
        <pc:sldMkLst>
          <pc:docMk/>
          <pc:sldMk cId="1799898850" sldId="257"/>
        </pc:sldMkLst>
        <pc:spChg chg="mod">
          <ac:chgData name="Tyler Dolezal" userId="63d3bf00622398b1" providerId="LiveId" clId="{C04B70E6-248A-4E3C-9B28-A5035E8CB8DA}" dt="2021-09-05T14:19:20.689" v="3409" actId="20577"/>
          <ac:spMkLst>
            <pc:docMk/>
            <pc:sldMk cId="1799898850" sldId="257"/>
            <ac:spMk id="3" creationId="{5A09E16C-E0BA-48C6-9988-9EE1CBD5E9CD}"/>
          </ac:spMkLst>
        </pc:spChg>
      </pc:sldChg>
      <pc:sldChg chg="delSp modSp del mod">
        <pc:chgData name="Tyler Dolezal" userId="63d3bf00622398b1" providerId="LiveId" clId="{C04B70E6-248A-4E3C-9B28-A5035E8CB8DA}" dt="2021-09-02T17:09:51.298" v="2667" actId="47"/>
        <pc:sldMkLst>
          <pc:docMk/>
          <pc:sldMk cId="3145954449" sldId="260"/>
        </pc:sldMkLst>
        <pc:spChg chg="mod">
          <ac:chgData name="Tyler Dolezal" userId="63d3bf00622398b1" providerId="LiveId" clId="{C04B70E6-248A-4E3C-9B28-A5035E8CB8DA}" dt="2021-08-27T13:35:33.971" v="310" actId="2085"/>
          <ac:spMkLst>
            <pc:docMk/>
            <pc:sldMk cId="3145954449" sldId="260"/>
            <ac:spMk id="29" creationId="{B7CE78F9-3418-40B4-8BFC-3A03737259E5}"/>
          </ac:spMkLst>
        </pc:spChg>
        <pc:spChg chg="mod">
          <ac:chgData name="Tyler Dolezal" userId="63d3bf00622398b1" providerId="LiveId" clId="{C04B70E6-248A-4E3C-9B28-A5035E8CB8DA}" dt="2021-08-27T13:37:04.724" v="365" actId="20577"/>
          <ac:spMkLst>
            <pc:docMk/>
            <pc:sldMk cId="3145954449" sldId="260"/>
            <ac:spMk id="32" creationId="{E9B6D103-327D-4E21-AA04-848F592E1867}"/>
          </ac:spMkLst>
        </pc:spChg>
        <pc:picChg chg="mod">
          <ac:chgData name="Tyler Dolezal" userId="63d3bf00622398b1" providerId="LiveId" clId="{C04B70E6-248A-4E3C-9B28-A5035E8CB8DA}" dt="2021-08-27T13:32:34.422" v="248" actId="1076"/>
          <ac:picMkLst>
            <pc:docMk/>
            <pc:sldMk cId="3145954449" sldId="260"/>
            <ac:picMk id="8" creationId="{9438553A-734A-4233-9493-AFA97869727B}"/>
          </ac:picMkLst>
        </pc:picChg>
        <pc:cxnChg chg="mod">
          <ac:chgData name="Tyler Dolezal" userId="63d3bf00622398b1" providerId="LiveId" clId="{C04B70E6-248A-4E3C-9B28-A5035E8CB8DA}" dt="2021-08-27T13:32:14.532" v="243" actId="1076"/>
          <ac:cxnSpMkLst>
            <pc:docMk/>
            <pc:sldMk cId="3145954449" sldId="260"/>
            <ac:cxnSpMk id="16" creationId="{CD0DA5EA-C31E-4B6F-8581-38AE6539083B}"/>
          </ac:cxnSpMkLst>
        </pc:cxnChg>
        <pc:cxnChg chg="del">
          <ac:chgData name="Tyler Dolezal" userId="63d3bf00622398b1" providerId="LiveId" clId="{C04B70E6-248A-4E3C-9B28-A5035E8CB8DA}" dt="2021-08-27T13:32:06.543" v="240" actId="478"/>
          <ac:cxnSpMkLst>
            <pc:docMk/>
            <pc:sldMk cId="3145954449" sldId="260"/>
            <ac:cxnSpMk id="19" creationId="{29E60E89-51EE-4151-82E0-F2E57B78A15C}"/>
          </ac:cxnSpMkLst>
        </pc:cxnChg>
        <pc:cxnChg chg="del">
          <ac:chgData name="Tyler Dolezal" userId="63d3bf00622398b1" providerId="LiveId" clId="{C04B70E6-248A-4E3C-9B28-A5035E8CB8DA}" dt="2021-08-27T13:32:20.565" v="246" actId="478"/>
          <ac:cxnSpMkLst>
            <pc:docMk/>
            <pc:sldMk cId="3145954449" sldId="260"/>
            <ac:cxnSpMk id="20" creationId="{E7CE2C80-FCAB-460B-84F6-5A6C9A92574F}"/>
          </ac:cxnSpMkLst>
        </pc:cxnChg>
        <pc:cxnChg chg="del">
          <ac:chgData name="Tyler Dolezal" userId="63d3bf00622398b1" providerId="LiveId" clId="{C04B70E6-248A-4E3C-9B28-A5035E8CB8DA}" dt="2021-08-27T13:32:18.794" v="245" actId="478"/>
          <ac:cxnSpMkLst>
            <pc:docMk/>
            <pc:sldMk cId="3145954449" sldId="260"/>
            <ac:cxnSpMk id="21" creationId="{8FC319F4-C2BB-4405-8A32-173D6826188D}"/>
          </ac:cxnSpMkLst>
        </pc:cxnChg>
        <pc:cxnChg chg="del">
          <ac:chgData name="Tyler Dolezal" userId="63d3bf00622398b1" providerId="LiveId" clId="{C04B70E6-248A-4E3C-9B28-A5035E8CB8DA}" dt="2021-08-27T13:32:09.701" v="242" actId="478"/>
          <ac:cxnSpMkLst>
            <pc:docMk/>
            <pc:sldMk cId="3145954449" sldId="260"/>
            <ac:cxnSpMk id="24" creationId="{326B25B9-2A2C-4F7A-9A59-4CB1236052E7}"/>
          </ac:cxnSpMkLst>
        </pc:cxnChg>
        <pc:cxnChg chg="del">
          <ac:chgData name="Tyler Dolezal" userId="63d3bf00622398b1" providerId="LiveId" clId="{C04B70E6-248A-4E3C-9B28-A5035E8CB8DA}" dt="2021-08-27T13:32:08.474" v="241" actId="478"/>
          <ac:cxnSpMkLst>
            <pc:docMk/>
            <pc:sldMk cId="3145954449" sldId="260"/>
            <ac:cxnSpMk id="25" creationId="{51E117FF-7B24-4C8B-A6C5-222FB48476DA}"/>
          </ac:cxnSpMkLst>
        </pc:cxnChg>
        <pc:cxnChg chg="mod">
          <ac:chgData name="Tyler Dolezal" userId="63d3bf00622398b1" providerId="LiveId" clId="{C04B70E6-248A-4E3C-9B28-A5035E8CB8DA}" dt="2021-08-27T13:32:49.690" v="251" actId="14100"/>
          <ac:cxnSpMkLst>
            <pc:docMk/>
            <pc:sldMk cId="3145954449" sldId="260"/>
            <ac:cxnSpMk id="27" creationId="{FB779230-80BF-46D8-82B4-F3C2F3DC986C}"/>
          </ac:cxnSpMkLst>
        </pc:cxnChg>
        <pc:cxnChg chg="del">
          <ac:chgData name="Tyler Dolezal" userId="63d3bf00622398b1" providerId="LiveId" clId="{C04B70E6-248A-4E3C-9B28-A5035E8CB8DA}" dt="2021-08-27T13:32:16.410" v="244" actId="478"/>
          <ac:cxnSpMkLst>
            <pc:docMk/>
            <pc:sldMk cId="3145954449" sldId="260"/>
            <ac:cxnSpMk id="28" creationId="{954EFE5E-25D2-4A97-BD01-89853D7AAC39}"/>
          </ac:cxnSpMkLst>
        </pc:cxnChg>
      </pc:sldChg>
      <pc:sldChg chg="del">
        <pc:chgData name="Tyler Dolezal" userId="63d3bf00622398b1" providerId="LiveId" clId="{C04B70E6-248A-4E3C-9B28-A5035E8CB8DA}" dt="2021-08-27T14:30:39.081" v="1133" actId="47"/>
        <pc:sldMkLst>
          <pc:docMk/>
          <pc:sldMk cId="969046751" sldId="261"/>
        </pc:sldMkLst>
      </pc:sldChg>
      <pc:sldChg chg="addSp delSp modSp del mod">
        <pc:chgData name="Tyler Dolezal" userId="63d3bf00622398b1" providerId="LiveId" clId="{C04B70E6-248A-4E3C-9B28-A5035E8CB8DA}" dt="2021-09-05T16:41:46.537" v="4594" actId="47"/>
        <pc:sldMkLst>
          <pc:docMk/>
          <pc:sldMk cId="97691825" sldId="263"/>
        </pc:sldMkLst>
        <pc:spChg chg="add del mod">
          <ac:chgData name="Tyler Dolezal" userId="63d3bf00622398b1" providerId="LiveId" clId="{C04B70E6-248A-4E3C-9B28-A5035E8CB8DA}" dt="2021-09-05T14:20:25.038" v="3412" actId="478"/>
          <ac:spMkLst>
            <pc:docMk/>
            <pc:sldMk cId="97691825" sldId="263"/>
            <ac:spMk id="4" creationId="{125C88AE-0C01-4A6A-98CF-CA8238972A58}"/>
          </ac:spMkLst>
        </pc:spChg>
        <pc:spChg chg="del mod">
          <ac:chgData name="Tyler Dolezal" userId="63d3bf00622398b1" providerId="LiveId" clId="{C04B70E6-248A-4E3C-9B28-A5035E8CB8DA}" dt="2021-09-05T14:21:07.261" v="3418" actId="478"/>
          <ac:spMkLst>
            <pc:docMk/>
            <pc:sldMk cId="97691825" sldId="263"/>
            <ac:spMk id="6" creationId="{173E146D-098A-40FC-9587-D106CEEB9D01}"/>
          </ac:spMkLst>
        </pc:spChg>
        <pc:spChg chg="add del mod">
          <ac:chgData name="Tyler Dolezal" userId="63d3bf00622398b1" providerId="LiveId" clId="{C04B70E6-248A-4E3C-9B28-A5035E8CB8DA}" dt="2021-09-05T16:10:32.833" v="4413" actId="478"/>
          <ac:spMkLst>
            <pc:docMk/>
            <pc:sldMk cId="97691825" sldId="263"/>
            <ac:spMk id="15" creationId="{85E23E0B-CB17-47BB-B58C-FC9143621E56}"/>
          </ac:spMkLst>
        </pc:spChg>
        <pc:spChg chg="add del mod">
          <ac:chgData name="Tyler Dolezal" userId="63d3bf00622398b1" providerId="LiveId" clId="{C04B70E6-248A-4E3C-9B28-A5035E8CB8DA}" dt="2021-09-05T16:40:53.982" v="4581" actId="14100"/>
          <ac:spMkLst>
            <pc:docMk/>
            <pc:sldMk cId="97691825" sldId="263"/>
            <ac:spMk id="21" creationId="{300C0270-D13A-4197-B029-A5091192AFE6}"/>
          </ac:spMkLst>
        </pc:spChg>
        <pc:spChg chg="add del mod">
          <ac:chgData name="Tyler Dolezal" userId="63d3bf00622398b1" providerId="LiveId" clId="{C04B70E6-248A-4E3C-9B28-A5035E8CB8DA}" dt="2021-09-05T16:10:35.131" v="4415" actId="478"/>
          <ac:spMkLst>
            <pc:docMk/>
            <pc:sldMk cId="97691825" sldId="263"/>
            <ac:spMk id="22" creationId="{C628A023-91AE-4C30-A975-414AA44B1B50}"/>
          </ac:spMkLst>
        </pc:spChg>
        <pc:spChg chg="add del mod">
          <ac:chgData name="Tyler Dolezal" userId="63d3bf00622398b1" providerId="LiveId" clId="{C04B70E6-248A-4E3C-9B28-A5035E8CB8DA}" dt="2021-09-05T16:10:39.914" v="4418" actId="478"/>
          <ac:spMkLst>
            <pc:docMk/>
            <pc:sldMk cId="97691825" sldId="263"/>
            <ac:spMk id="24" creationId="{D821E257-ACAC-4559-92DB-D4342D47B13D}"/>
          </ac:spMkLst>
        </pc:spChg>
        <pc:spChg chg="mod">
          <ac:chgData name="Tyler Dolezal" userId="63d3bf00622398b1" providerId="LiveId" clId="{C04B70E6-248A-4E3C-9B28-A5035E8CB8DA}" dt="2021-08-27T13:36:53.571" v="340" actId="20577"/>
          <ac:spMkLst>
            <pc:docMk/>
            <pc:sldMk cId="97691825" sldId="263"/>
            <ac:spMk id="27" creationId="{71F8956A-AA37-448D-B42D-CFDA834351E3}"/>
          </ac:spMkLst>
        </pc:spChg>
        <pc:picChg chg="del mod">
          <ac:chgData name="Tyler Dolezal" userId="63d3bf00622398b1" providerId="LiveId" clId="{C04B70E6-248A-4E3C-9B28-A5035E8CB8DA}" dt="2021-09-05T16:10:31.488" v="4412" actId="478"/>
          <ac:picMkLst>
            <pc:docMk/>
            <pc:sldMk cId="97691825" sldId="263"/>
            <ac:picMk id="5" creationId="{B0BC85EC-0075-44F4-B434-089905168E01}"/>
          </ac:picMkLst>
        </pc:picChg>
        <pc:picChg chg="mod">
          <ac:chgData name="Tyler Dolezal" userId="63d3bf00622398b1" providerId="LiveId" clId="{C04B70E6-248A-4E3C-9B28-A5035E8CB8DA}" dt="2021-09-05T16:10:47.399" v="4421" actId="1076"/>
          <ac:picMkLst>
            <pc:docMk/>
            <pc:sldMk cId="97691825" sldId="263"/>
            <ac:picMk id="8" creationId="{9438553A-734A-4233-9493-AFA97869727B}"/>
          </ac:picMkLst>
        </pc:picChg>
        <pc:cxnChg chg="add del mod">
          <ac:chgData name="Tyler Dolezal" userId="63d3bf00622398b1" providerId="LiveId" clId="{C04B70E6-248A-4E3C-9B28-A5035E8CB8DA}" dt="2021-09-05T14:20:28.619" v="3413" actId="478"/>
          <ac:cxnSpMkLst>
            <pc:docMk/>
            <pc:sldMk cId="97691825" sldId="263"/>
            <ac:cxnSpMk id="3" creationId="{13F8AA5C-F533-4466-AFF6-6D2ADEE131FC}"/>
          </ac:cxnSpMkLst>
        </pc:cxnChg>
        <pc:cxnChg chg="del mod">
          <ac:chgData name="Tyler Dolezal" userId="63d3bf00622398b1" providerId="LiveId" clId="{C04B70E6-248A-4E3C-9B28-A5035E8CB8DA}" dt="2021-09-05T14:21:15.833" v="3420" actId="478"/>
          <ac:cxnSpMkLst>
            <pc:docMk/>
            <pc:sldMk cId="97691825" sldId="263"/>
            <ac:cxnSpMk id="10" creationId="{0DD3629D-98A5-44DD-99E5-A982C451D55C}"/>
          </ac:cxnSpMkLst>
        </pc:cxnChg>
        <pc:cxnChg chg="del mod">
          <ac:chgData name="Tyler Dolezal" userId="63d3bf00622398b1" providerId="LiveId" clId="{C04B70E6-248A-4E3C-9B28-A5035E8CB8DA}" dt="2021-09-05T14:21:17.057" v="3421" actId="478"/>
          <ac:cxnSpMkLst>
            <pc:docMk/>
            <pc:sldMk cId="97691825" sldId="263"/>
            <ac:cxnSpMk id="12" creationId="{F13C4A1D-9081-413D-A222-1321B2CC4023}"/>
          </ac:cxnSpMkLst>
        </pc:cxnChg>
        <pc:cxnChg chg="add del mod">
          <ac:chgData name="Tyler Dolezal" userId="63d3bf00622398b1" providerId="LiveId" clId="{C04B70E6-248A-4E3C-9B28-A5035E8CB8DA}" dt="2021-09-05T16:10:42.086" v="4419" actId="478"/>
          <ac:cxnSpMkLst>
            <pc:docMk/>
            <pc:sldMk cId="97691825" sldId="263"/>
            <ac:cxnSpMk id="17" creationId="{1CDAF8B5-778F-4F22-BAFD-46795B11889B}"/>
          </ac:cxnSpMkLst>
        </pc:cxnChg>
        <pc:cxnChg chg="add del mod">
          <ac:chgData name="Tyler Dolezal" userId="63d3bf00622398b1" providerId="LiveId" clId="{C04B70E6-248A-4E3C-9B28-A5035E8CB8DA}" dt="2021-09-05T16:10:37.224" v="4416" actId="478"/>
          <ac:cxnSpMkLst>
            <pc:docMk/>
            <pc:sldMk cId="97691825" sldId="263"/>
            <ac:cxnSpMk id="19" creationId="{30F7E945-79D4-4A35-90D1-38BF20BA0F4C}"/>
          </ac:cxnSpMkLst>
        </pc:cxnChg>
      </pc:sldChg>
      <pc:sldChg chg="addSp delSp modSp mod">
        <pc:chgData name="Tyler Dolezal" userId="63d3bf00622398b1" providerId="LiveId" clId="{C04B70E6-248A-4E3C-9B28-A5035E8CB8DA}" dt="2021-09-05T16:54:37.968" v="4757" actId="20577"/>
        <pc:sldMkLst>
          <pc:docMk/>
          <pc:sldMk cId="107113844" sldId="264"/>
        </pc:sldMkLst>
        <pc:spChg chg="add mod">
          <ac:chgData name="Tyler Dolezal" userId="63d3bf00622398b1" providerId="LiveId" clId="{C04B70E6-248A-4E3C-9B28-A5035E8CB8DA}" dt="2021-09-05T14:32:06.266" v="3833" actId="2711"/>
          <ac:spMkLst>
            <pc:docMk/>
            <pc:sldMk cId="107113844" sldId="264"/>
            <ac:spMk id="2" creationId="{41C692C0-143E-40C6-87F5-1669C00D1FF7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4" creationId="{C24EE927-0709-46F7-9447-E5F015FE1C5B}"/>
          </ac:spMkLst>
        </pc:spChg>
        <pc:spChg chg="add del mod">
          <ac:chgData name="Tyler Dolezal" userId="63d3bf00622398b1" providerId="LiveId" clId="{C04B70E6-248A-4E3C-9B28-A5035E8CB8DA}" dt="2021-09-05T16:10:28.470" v="4411" actId="478"/>
          <ac:spMkLst>
            <pc:docMk/>
            <pc:sldMk cId="107113844" sldId="264"/>
            <ac:spMk id="6" creationId="{DE4006E5-F350-415F-8919-71BAC74DD94A}"/>
          </ac:spMkLst>
        </pc:spChg>
        <pc:spChg chg="del mod">
          <ac:chgData name="Tyler Dolezal" userId="63d3bf00622398b1" providerId="LiveId" clId="{C04B70E6-248A-4E3C-9B28-A5035E8CB8DA}" dt="2021-09-04T21:18:45.481" v="2807" actId="478"/>
          <ac:spMkLst>
            <pc:docMk/>
            <pc:sldMk cId="107113844" sldId="264"/>
            <ac:spMk id="7" creationId="{0223B27E-938B-4DFB-978A-4C8F3EB468F4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9" creationId="{541C6E98-6B0E-4FBF-883E-05EF6D5D4C33}"/>
          </ac:spMkLst>
        </pc:spChg>
        <pc:spChg chg="del mod">
          <ac:chgData name="Tyler Dolezal" userId="63d3bf00622398b1" providerId="LiveId" clId="{C04B70E6-248A-4E3C-9B28-A5035E8CB8DA}" dt="2021-09-05T14:19:30.908" v="3410" actId="478"/>
          <ac:spMkLst>
            <pc:docMk/>
            <pc:sldMk cId="107113844" sldId="264"/>
            <ac:spMk id="11" creationId="{3C86027A-F244-4363-A449-C5EAAD2FEF73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13" creationId="{5E45ACC7-5E33-4972-8D66-EFCBB2BB4786}"/>
          </ac:spMkLst>
        </pc:spChg>
        <pc:spChg chg="mod">
          <ac:chgData name="Tyler Dolezal" userId="63d3bf00622398b1" providerId="LiveId" clId="{C04B70E6-248A-4E3C-9B28-A5035E8CB8DA}" dt="2021-09-05T14:30:20.555" v="3782" actId="20577"/>
          <ac:spMkLst>
            <pc:docMk/>
            <pc:sldMk cId="107113844" sldId="264"/>
            <ac:spMk id="21" creationId="{E9AD4ED1-FD5A-4F1C-A4F6-7E106FE93064}"/>
          </ac:spMkLst>
        </pc:spChg>
        <pc:spChg chg="del mod">
          <ac:chgData name="Tyler Dolezal" userId="63d3bf00622398b1" providerId="LiveId" clId="{C04B70E6-248A-4E3C-9B28-A5035E8CB8DA}" dt="2021-09-05T14:31:38.371" v="3818" actId="478"/>
          <ac:spMkLst>
            <pc:docMk/>
            <pc:sldMk cId="107113844" sldId="264"/>
            <ac:spMk id="23" creationId="{0AC5BB68-127C-4435-BB2C-D18CE255AC5C}"/>
          </ac:spMkLst>
        </pc:spChg>
        <pc:spChg chg="mod">
          <ac:chgData name="Tyler Dolezal" userId="63d3bf00622398b1" providerId="LiveId" clId="{C04B70E6-248A-4E3C-9B28-A5035E8CB8DA}" dt="2021-09-05T14:32:28.293" v="3835" actId="1076"/>
          <ac:spMkLst>
            <pc:docMk/>
            <pc:sldMk cId="107113844" sldId="264"/>
            <ac:spMk id="24" creationId="{A10DCEE0-5289-448B-8495-9EA2B731AD7B}"/>
          </ac:spMkLst>
        </pc:spChg>
        <pc:spChg chg="add del mod">
          <ac:chgData name="Tyler Dolezal" userId="63d3bf00622398b1" providerId="LiveId" clId="{C04B70E6-248A-4E3C-9B28-A5035E8CB8DA}" dt="2021-09-05T16:10:26.428" v="4410" actId="478"/>
          <ac:spMkLst>
            <pc:docMk/>
            <pc:sldMk cId="107113844" sldId="264"/>
            <ac:spMk id="26" creationId="{F0F0585B-2DD1-4D83-9441-7CDA38430038}"/>
          </ac:spMkLst>
        </pc:spChg>
        <pc:spChg chg="mod">
          <ac:chgData name="Tyler Dolezal" userId="63d3bf00622398b1" providerId="LiveId" clId="{C04B70E6-248A-4E3C-9B28-A5035E8CB8DA}" dt="2021-08-27T13:31:03.309" v="238" actId="20577"/>
          <ac:spMkLst>
            <pc:docMk/>
            <pc:sldMk cId="107113844" sldId="264"/>
            <ac:spMk id="27" creationId="{71F8956A-AA37-448D-B42D-CFDA834351E3}"/>
          </ac:spMkLst>
        </pc:spChg>
        <pc:spChg chg="add mod">
          <ac:chgData name="Tyler Dolezal" userId="63d3bf00622398b1" providerId="LiveId" clId="{C04B70E6-248A-4E3C-9B28-A5035E8CB8DA}" dt="2021-09-05T16:54:37.968" v="4757" actId="20577"/>
          <ac:spMkLst>
            <pc:docMk/>
            <pc:sldMk cId="107113844" sldId="264"/>
            <ac:spMk id="29" creationId="{EAD1DF07-6D81-439F-8FEE-0E8E026F352B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31" creationId="{36A81F57-2491-4176-B0D9-712102A1D94E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35" creationId="{01C9BB0B-55A0-48E2-8CB8-BA7925E7964D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36" creationId="{86C54E5A-D901-4252-8567-DF163577E3E5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42" creationId="{75BF5AA0-DC0B-446D-BBE8-4E14E5047623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43" creationId="{328519E1-4517-40F2-A9B5-C0EFFCA96727}"/>
          </ac:spMkLst>
        </pc:spChg>
        <pc:spChg chg="mod">
          <ac:chgData name="Tyler Dolezal" userId="63d3bf00622398b1" providerId="LiveId" clId="{C04B70E6-248A-4E3C-9B28-A5035E8CB8DA}" dt="2021-09-05T14:19:42.062" v="3411" actId="1076"/>
          <ac:spMkLst>
            <pc:docMk/>
            <pc:sldMk cId="107113844" sldId="264"/>
            <ac:spMk id="45" creationId="{953BCC4A-A936-4CC4-B63C-78F317F2071D}"/>
          </ac:spMkLst>
        </pc:spChg>
        <pc:picChg chg="mod">
          <ac:chgData name="Tyler Dolezal" userId="63d3bf00622398b1" providerId="LiveId" clId="{C04B70E6-248A-4E3C-9B28-A5035E8CB8DA}" dt="2021-09-05T14:19:42.062" v="3411" actId="1076"/>
          <ac:picMkLst>
            <pc:docMk/>
            <pc:sldMk cId="107113844" sldId="264"/>
            <ac:picMk id="25" creationId="{AD38219D-1271-40DE-9EAD-B1CEC728D586}"/>
          </ac:picMkLst>
        </pc:picChg>
        <pc:picChg chg="mod">
          <ac:chgData name="Tyler Dolezal" userId="63d3bf00622398b1" providerId="LiveId" clId="{C04B70E6-248A-4E3C-9B28-A5035E8CB8DA}" dt="2021-09-05T14:19:42.062" v="3411" actId="1076"/>
          <ac:picMkLst>
            <pc:docMk/>
            <pc:sldMk cId="107113844" sldId="264"/>
            <ac:picMk id="28" creationId="{985504C8-6904-489D-8CA8-AD40F57C76FE}"/>
          </ac:picMkLst>
        </pc:picChg>
        <pc:picChg chg="mod">
          <ac:chgData name="Tyler Dolezal" userId="63d3bf00622398b1" providerId="LiveId" clId="{C04B70E6-248A-4E3C-9B28-A5035E8CB8DA}" dt="2021-09-05T14:19:42.062" v="3411" actId="1076"/>
          <ac:picMkLst>
            <pc:docMk/>
            <pc:sldMk cId="107113844" sldId="264"/>
            <ac:picMk id="30" creationId="{60266D20-EC9F-4F79-BDB4-E224B262759E}"/>
          </ac:picMkLst>
        </pc:picChg>
        <pc:cxnChg chg="add del mod">
          <ac:chgData name="Tyler Dolezal" userId="63d3bf00622398b1" providerId="LiveId" clId="{C04B70E6-248A-4E3C-9B28-A5035E8CB8DA}" dt="2021-09-04T21:18:46.713" v="2808" actId="478"/>
          <ac:cxnSpMkLst>
            <pc:docMk/>
            <pc:sldMk cId="107113844" sldId="264"/>
            <ac:cxnSpMk id="3" creationId="{56C85BC7-C8D2-49A2-B9BB-7F23E395C01C}"/>
          </ac:cxnSpMkLst>
        </pc:cxnChg>
        <pc:cxnChg chg="del mod">
          <ac:chgData name="Tyler Dolezal" userId="63d3bf00622398b1" providerId="LiveId" clId="{C04B70E6-248A-4E3C-9B28-A5035E8CB8DA}" dt="2021-08-27T14:35:16.041" v="1379" actId="478"/>
          <ac:cxnSpMkLst>
            <pc:docMk/>
            <pc:sldMk cId="107113844" sldId="264"/>
            <ac:cxnSpMk id="6" creationId="{0A2BFDDC-D8FC-4618-BC5C-87207FC7A1C6}"/>
          </ac:cxnSpMkLst>
        </pc:cxnChg>
        <pc:cxnChg chg="mod">
          <ac:chgData name="Tyler Dolezal" userId="63d3bf00622398b1" providerId="LiveId" clId="{C04B70E6-248A-4E3C-9B28-A5035E8CB8DA}" dt="2021-09-05T14:19:42.062" v="3411" actId="1076"/>
          <ac:cxnSpMkLst>
            <pc:docMk/>
            <pc:sldMk cId="107113844" sldId="264"/>
            <ac:cxnSpMk id="16" creationId="{DAE07835-534E-4CAB-9368-F79E33CF639F}"/>
          </ac:cxnSpMkLst>
        </pc:cxnChg>
        <pc:cxnChg chg="mod">
          <ac:chgData name="Tyler Dolezal" userId="63d3bf00622398b1" providerId="LiveId" clId="{C04B70E6-248A-4E3C-9B28-A5035E8CB8DA}" dt="2021-09-05T14:19:42.062" v="3411" actId="1076"/>
          <ac:cxnSpMkLst>
            <pc:docMk/>
            <pc:sldMk cId="107113844" sldId="264"/>
            <ac:cxnSpMk id="19" creationId="{07025370-6B9A-4652-B408-BC876C8D56E2}"/>
          </ac:cxnSpMkLst>
        </pc:cxnChg>
      </pc:sldChg>
      <pc:sldChg chg="modSp del mod">
        <pc:chgData name="Tyler Dolezal" userId="63d3bf00622398b1" providerId="LiveId" clId="{C04B70E6-248A-4E3C-9B28-A5035E8CB8DA}" dt="2021-08-27T14:53:59.855" v="1952" actId="47"/>
        <pc:sldMkLst>
          <pc:docMk/>
          <pc:sldMk cId="3596447252" sldId="265"/>
        </pc:sldMkLst>
        <pc:spChg chg="mod">
          <ac:chgData name="Tyler Dolezal" userId="63d3bf00622398b1" providerId="LiveId" clId="{C04B70E6-248A-4E3C-9B28-A5035E8CB8DA}" dt="2021-08-27T13:37:18.378" v="398" actId="20577"/>
          <ac:spMkLst>
            <pc:docMk/>
            <pc:sldMk cId="3596447252" sldId="265"/>
            <ac:spMk id="32" creationId="{E9B6D103-327D-4E21-AA04-848F592E1867}"/>
          </ac:spMkLst>
        </pc:spChg>
        <pc:picChg chg="mod modCrop">
          <ac:chgData name="Tyler Dolezal" userId="63d3bf00622398b1" providerId="LiveId" clId="{C04B70E6-248A-4E3C-9B28-A5035E8CB8DA}" dt="2021-08-27T13:36:31.480" v="314" actId="14100"/>
          <ac:picMkLst>
            <pc:docMk/>
            <pc:sldMk cId="3596447252" sldId="265"/>
            <ac:picMk id="3" creationId="{90A82143-97EA-4B34-947C-55CDFBA60F10}"/>
          </ac:picMkLst>
        </pc:picChg>
      </pc:sldChg>
      <pc:sldChg chg="del">
        <pc:chgData name="Tyler Dolezal" userId="63d3bf00622398b1" providerId="LiveId" clId="{C04B70E6-248A-4E3C-9B28-A5035E8CB8DA}" dt="2021-08-27T13:36:00.876" v="311" actId="47"/>
        <pc:sldMkLst>
          <pc:docMk/>
          <pc:sldMk cId="2308781862" sldId="266"/>
        </pc:sldMkLst>
      </pc:sldChg>
      <pc:sldChg chg="del">
        <pc:chgData name="Tyler Dolezal" userId="63d3bf00622398b1" providerId="LiveId" clId="{C04B70E6-248A-4E3C-9B28-A5035E8CB8DA}" dt="2021-08-27T13:36:40.169" v="315" actId="47"/>
        <pc:sldMkLst>
          <pc:docMk/>
          <pc:sldMk cId="465507254" sldId="267"/>
        </pc:sldMkLst>
      </pc:sldChg>
      <pc:sldChg chg="addSp delSp modSp del mod">
        <pc:chgData name="Tyler Dolezal" userId="63d3bf00622398b1" providerId="LiveId" clId="{C04B70E6-248A-4E3C-9B28-A5035E8CB8DA}" dt="2021-09-02T17:09:52.962" v="2668" actId="47"/>
        <pc:sldMkLst>
          <pc:docMk/>
          <pc:sldMk cId="4256750285" sldId="268"/>
        </pc:sldMkLst>
        <pc:spChg chg="add mod">
          <ac:chgData name="Tyler Dolezal" userId="63d3bf00622398b1" providerId="LiveId" clId="{C04B70E6-248A-4E3C-9B28-A5035E8CB8DA}" dt="2021-08-27T17:24:50.025" v="2644" actId="1076"/>
          <ac:spMkLst>
            <pc:docMk/>
            <pc:sldMk cId="4256750285" sldId="268"/>
            <ac:spMk id="5" creationId="{2B632895-FD6F-4105-B0FA-E03551396802}"/>
          </ac:spMkLst>
        </pc:spChg>
        <pc:spChg chg="del">
          <ac:chgData name="Tyler Dolezal" userId="63d3bf00622398b1" providerId="LiveId" clId="{C04B70E6-248A-4E3C-9B28-A5035E8CB8DA}" dt="2021-08-27T13:37:45.475" v="447" actId="478"/>
          <ac:spMkLst>
            <pc:docMk/>
            <pc:sldMk cId="4256750285" sldId="268"/>
            <ac:spMk id="15" creationId="{B7C6A850-E2E3-4BE2-A8A4-60A345718B1F}"/>
          </ac:spMkLst>
        </pc:spChg>
        <pc:spChg chg="del mod">
          <ac:chgData name="Tyler Dolezal" userId="63d3bf00622398b1" providerId="LiveId" clId="{C04B70E6-248A-4E3C-9B28-A5035E8CB8DA}" dt="2021-08-27T13:37:37.731" v="442" actId="478"/>
          <ac:spMkLst>
            <pc:docMk/>
            <pc:sldMk cId="4256750285" sldId="268"/>
            <ac:spMk id="16" creationId="{03685C95-5DED-41BF-859D-ACC6F0613D7F}"/>
          </ac:spMkLst>
        </pc:spChg>
        <pc:spChg chg="del">
          <ac:chgData name="Tyler Dolezal" userId="63d3bf00622398b1" providerId="LiveId" clId="{C04B70E6-248A-4E3C-9B28-A5035E8CB8DA}" dt="2021-08-27T13:37:42.449" v="445" actId="478"/>
          <ac:spMkLst>
            <pc:docMk/>
            <pc:sldMk cId="4256750285" sldId="268"/>
            <ac:spMk id="17" creationId="{3659B3C7-E3B4-4C37-98A7-EE1714AD9434}"/>
          </ac:spMkLst>
        </pc:spChg>
        <pc:spChg chg="mod">
          <ac:chgData name="Tyler Dolezal" userId="63d3bf00622398b1" providerId="LiveId" clId="{C04B70E6-248A-4E3C-9B28-A5035E8CB8DA}" dt="2021-08-27T13:37:33.659" v="441" actId="20577"/>
          <ac:spMkLst>
            <pc:docMk/>
            <pc:sldMk cId="4256750285" sldId="268"/>
            <ac:spMk id="32" creationId="{E9B6D103-327D-4E21-AA04-848F592E1867}"/>
          </ac:spMkLst>
        </pc:spChg>
        <pc:picChg chg="add mod modCrop">
          <ac:chgData name="Tyler Dolezal" userId="63d3bf00622398b1" providerId="LiveId" clId="{C04B70E6-248A-4E3C-9B28-A5035E8CB8DA}" dt="2021-08-27T17:24:50.025" v="2644" actId="1076"/>
          <ac:picMkLst>
            <pc:docMk/>
            <pc:sldMk cId="4256750285" sldId="268"/>
            <ac:picMk id="3" creationId="{F8568F39-FF24-4E4A-A981-EBCD568EFF2F}"/>
          </ac:picMkLst>
        </pc:picChg>
        <pc:picChg chg="del">
          <ac:chgData name="Tyler Dolezal" userId="63d3bf00622398b1" providerId="LiveId" clId="{C04B70E6-248A-4E3C-9B28-A5035E8CB8DA}" dt="2021-08-27T13:37:43.456" v="446" actId="478"/>
          <ac:picMkLst>
            <pc:docMk/>
            <pc:sldMk cId="4256750285" sldId="268"/>
            <ac:picMk id="4" creationId="{88231DB0-600D-4DA9-A901-AADCD639A8BC}"/>
          </ac:picMkLst>
        </pc:picChg>
        <pc:cxnChg chg="del">
          <ac:chgData name="Tyler Dolezal" userId="63d3bf00622398b1" providerId="LiveId" clId="{C04B70E6-248A-4E3C-9B28-A5035E8CB8DA}" dt="2021-08-27T13:37:39.611" v="443" actId="478"/>
          <ac:cxnSpMkLst>
            <pc:docMk/>
            <pc:sldMk cId="4256750285" sldId="268"/>
            <ac:cxnSpMk id="12" creationId="{625EC88B-B317-4BFB-A665-444C47F25228}"/>
          </ac:cxnSpMkLst>
        </pc:cxnChg>
        <pc:cxnChg chg="del mod">
          <ac:chgData name="Tyler Dolezal" userId="63d3bf00622398b1" providerId="LiveId" clId="{C04B70E6-248A-4E3C-9B28-A5035E8CB8DA}" dt="2021-08-27T13:37:40.683" v="444" actId="478"/>
          <ac:cxnSpMkLst>
            <pc:docMk/>
            <pc:sldMk cId="4256750285" sldId="268"/>
            <ac:cxnSpMk id="19" creationId="{4A0999E1-37A1-4F8C-BC64-E1AFF7FD61F4}"/>
          </ac:cxnSpMkLst>
        </pc:cxnChg>
      </pc:sldChg>
      <pc:sldChg chg="del">
        <pc:chgData name="Tyler Dolezal" userId="63d3bf00622398b1" providerId="LiveId" clId="{C04B70E6-248A-4E3C-9B28-A5035E8CB8DA}" dt="2021-08-27T13:44:22.629" v="548" actId="47"/>
        <pc:sldMkLst>
          <pc:docMk/>
          <pc:sldMk cId="2819487699" sldId="269"/>
        </pc:sldMkLst>
      </pc:sldChg>
      <pc:sldChg chg="addSp delSp modSp mod">
        <pc:chgData name="Tyler Dolezal" userId="63d3bf00622398b1" providerId="LiveId" clId="{C04B70E6-248A-4E3C-9B28-A5035E8CB8DA}" dt="2021-09-05T14:28:47.829" v="3743" actId="478"/>
        <pc:sldMkLst>
          <pc:docMk/>
          <pc:sldMk cId="2818169481" sldId="271"/>
        </pc:sldMkLst>
        <pc:spChg chg="del">
          <ac:chgData name="Tyler Dolezal" userId="63d3bf00622398b1" providerId="LiveId" clId="{C04B70E6-248A-4E3C-9B28-A5035E8CB8DA}" dt="2021-08-27T13:39:37.978" v="489" actId="478"/>
          <ac:spMkLst>
            <pc:docMk/>
            <pc:sldMk cId="2818169481" sldId="271"/>
            <ac:spMk id="8" creationId="{5F966063-AE84-4464-B933-544AC64DC15E}"/>
          </ac:spMkLst>
        </pc:spChg>
        <pc:spChg chg="add del mod">
          <ac:chgData name="Tyler Dolezal" userId="63d3bf00622398b1" providerId="LiveId" clId="{C04B70E6-248A-4E3C-9B28-A5035E8CB8DA}" dt="2021-09-05T14:27:59.272" v="3732" actId="478"/>
          <ac:spMkLst>
            <pc:docMk/>
            <pc:sldMk cId="2818169481" sldId="271"/>
            <ac:spMk id="13" creationId="{F371768E-CA62-4200-9AA2-0050AA1D0D20}"/>
          </ac:spMkLst>
        </pc:spChg>
        <pc:spChg chg="mod">
          <ac:chgData name="Tyler Dolezal" userId="63d3bf00622398b1" providerId="LiveId" clId="{C04B70E6-248A-4E3C-9B28-A5035E8CB8DA}" dt="2021-08-27T13:39:28.771" v="487" actId="20577"/>
          <ac:spMkLst>
            <pc:docMk/>
            <pc:sldMk cId="2818169481" sldId="271"/>
            <ac:spMk id="32" creationId="{E9B6D103-327D-4E21-AA04-848F592E1867}"/>
          </ac:spMkLst>
        </pc:spChg>
        <pc:picChg chg="del">
          <ac:chgData name="Tyler Dolezal" userId="63d3bf00622398b1" providerId="LiveId" clId="{C04B70E6-248A-4E3C-9B28-A5035E8CB8DA}" dt="2021-08-27T13:39:34.528" v="488" actId="478"/>
          <ac:picMkLst>
            <pc:docMk/>
            <pc:sldMk cId="2818169481" sldId="271"/>
            <ac:picMk id="3" creationId="{697F2207-2FED-4EE7-B905-C019B5A62FB8}"/>
          </ac:picMkLst>
        </pc:picChg>
        <pc:picChg chg="add mod modCrop">
          <ac:chgData name="Tyler Dolezal" userId="63d3bf00622398b1" providerId="LiveId" clId="{C04B70E6-248A-4E3C-9B28-A5035E8CB8DA}" dt="2021-09-05T14:28:34.718" v="3739" actId="1076"/>
          <ac:picMkLst>
            <pc:docMk/>
            <pc:sldMk cId="2818169481" sldId="271"/>
            <ac:picMk id="4" creationId="{46661CA5-20D1-4F08-96BC-E0684BCAA49B}"/>
          </ac:picMkLst>
        </pc:picChg>
        <pc:picChg chg="del">
          <ac:chgData name="Tyler Dolezal" userId="63d3bf00622398b1" providerId="LiveId" clId="{C04B70E6-248A-4E3C-9B28-A5035E8CB8DA}" dt="2021-08-27T13:39:38.992" v="490" actId="478"/>
          <ac:picMkLst>
            <pc:docMk/>
            <pc:sldMk cId="2818169481" sldId="271"/>
            <ac:picMk id="9" creationId="{3A425816-2EC3-41E6-A8B0-36DC00C03C37}"/>
          </ac:picMkLst>
        </pc:picChg>
        <pc:cxnChg chg="add del mod">
          <ac:chgData name="Tyler Dolezal" userId="63d3bf00622398b1" providerId="LiveId" clId="{C04B70E6-248A-4E3C-9B28-A5035E8CB8DA}" dt="2021-08-27T13:42:15.543" v="504" actId="478"/>
          <ac:cxnSpMkLst>
            <pc:docMk/>
            <pc:sldMk cId="2818169481" sldId="271"/>
            <ac:cxnSpMk id="6" creationId="{D485EF92-17E5-4E47-B048-90E0C4F1368E}"/>
          </ac:cxnSpMkLst>
        </pc:cxnChg>
        <pc:cxnChg chg="add del mod">
          <ac:chgData name="Tyler Dolezal" userId="63d3bf00622398b1" providerId="LiveId" clId="{C04B70E6-248A-4E3C-9B28-A5035E8CB8DA}" dt="2021-09-05T14:28:47.829" v="3743" actId="478"/>
          <ac:cxnSpMkLst>
            <pc:docMk/>
            <pc:sldMk cId="2818169481" sldId="271"/>
            <ac:cxnSpMk id="10" creationId="{607798A3-AB6A-4131-B2F2-E333AE9EB8ED}"/>
          </ac:cxnSpMkLst>
        </pc:cxnChg>
        <pc:cxnChg chg="add del mod">
          <ac:chgData name="Tyler Dolezal" userId="63d3bf00622398b1" providerId="LiveId" clId="{C04B70E6-248A-4E3C-9B28-A5035E8CB8DA}" dt="2021-09-05T14:28:38.810" v="3740" actId="478"/>
          <ac:cxnSpMkLst>
            <pc:docMk/>
            <pc:sldMk cId="2818169481" sldId="271"/>
            <ac:cxnSpMk id="12" creationId="{56619CE5-26AB-4ADC-9947-515CD89BB71E}"/>
          </ac:cxnSpMkLst>
        </pc:cxnChg>
      </pc:sldChg>
      <pc:sldChg chg="del">
        <pc:chgData name="Tyler Dolezal" userId="63d3bf00622398b1" providerId="LiveId" clId="{C04B70E6-248A-4E3C-9B28-A5035E8CB8DA}" dt="2021-08-27T14:30:34.730" v="1132" actId="47"/>
        <pc:sldMkLst>
          <pc:docMk/>
          <pc:sldMk cId="51725638" sldId="272"/>
        </pc:sldMkLst>
      </pc:sldChg>
      <pc:sldChg chg="addSp delSp modSp add del mod">
        <pc:chgData name="Tyler Dolezal" userId="63d3bf00622398b1" providerId="LiveId" clId="{C04B70E6-248A-4E3C-9B28-A5035E8CB8DA}" dt="2021-09-05T16:43:41.166" v="4609" actId="47"/>
        <pc:sldMkLst>
          <pc:docMk/>
          <pc:sldMk cId="2871163950" sldId="273"/>
        </pc:sldMkLst>
        <pc:spChg chg="add del mod">
          <ac:chgData name="Tyler Dolezal" userId="63d3bf00622398b1" providerId="LiveId" clId="{C04B70E6-248A-4E3C-9B28-A5035E8CB8DA}" dt="2021-09-05T14:33:49.451" v="3849" actId="478"/>
          <ac:spMkLst>
            <pc:docMk/>
            <pc:sldMk cId="2871163950" sldId="273"/>
            <ac:spMk id="2" creationId="{E0485E33-FF3D-4FC9-9C31-EFD82689C286}"/>
          </ac:spMkLst>
        </pc:spChg>
        <pc:spChg chg="add mod">
          <ac:chgData name="Tyler Dolezal" userId="63d3bf00622398b1" providerId="LiveId" clId="{C04B70E6-248A-4E3C-9B28-A5035E8CB8DA}" dt="2021-09-05T14:34:49.098" v="3867" actId="208"/>
          <ac:spMkLst>
            <pc:docMk/>
            <pc:sldMk cId="2871163950" sldId="273"/>
            <ac:spMk id="3" creationId="{13F6B3C0-560B-4384-8258-1221FA18BED7}"/>
          </ac:spMkLst>
        </pc:spChg>
        <pc:spChg chg="mod">
          <ac:chgData name="Tyler Dolezal" userId="63d3bf00622398b1" providerId="LiveId" clId="{C04B70E6-248A-4E3C-9B28-A5035E8CB8DA}" dt="2021-09-04T21:35:30.582" v="3157" actId="21"/>
          <ac:spMkLst>
            <pc:docMk/>
            <pc:sldMk cId="2871163950" sldId="273"/>
            <ac:spMk id="13" creationId="{F371768E-CA62-4200-9AA2-0050AA1D0D20}"/>
          </ac:spMkLst>
        </pc:spChg>
        <pc:spChg chg="mod">
          <ac:chgData name="Tyler Dolezal" userId="63d3bf00622398b1" providerId="LiveId" clId="{C04B70E6-248A-4E3C-9B28-A5035E8CB8DA}" dt="2021-09-04T21:35:43.047" v="3160" actId="20577"/>
          <ac:spMkLst>
            <pc:docMk/>
            <pc:sldMk cId="2871163950" sldId="273"/>
            <ac:spMk id="32" creationId="{E9B6D103-327D-4E21-AA04-848F592E1867}"/>
          </ac:spMkLst>
        </pc:spChg>
        <pc:picChg chg="add del mod modCrop">
          <ac:chgData name="Tyler Dolezal" userId="63d3bf00622398b1" providerId="LiveId" clId="{C04B70E6-248A-4E3C-9B28-A5035E8CB8DA}" dt="2021-09-04T21:30:42.871" v="3017" actId="478"/>
          <ac:picMkLst>
            <pc:docMk/>
            <pc:sldMk cId="2871163950" sldId="273"/>
            <ac:picMk id="3" creationId="{F3530D89-2212-4A78-9191-111E3099D1B1}"/>
          </ac:picMkLst>
        </pc:picChg>
        <pc:picChg chg="del">
          <ac:chgData name="Tyler Dolezal" userId="63d3bf00622398b1" providerId="LiveId" clId="{C04B70E6-248A-4E3C-9B28-A5035E8CB8DA}" dt="2021-08-27T13:46:21.485" v="682" actId="478"/>
          <ac:picMkLst>
            <pc:docMk/>
            <pc:sldMk cId="2871163950" sldId="273"/>
            <ac:picMk id="4" creationId="{46661CA5-20D1-4F08-96BC-E0684BCAA49B}"/>
          </ac:picMkLst>
        </pc:picChg>
        <pc:picChg chg="add mod">
          <ac:chgData name="Tyler Dolezal" userId="63d3bf00622398b1" providerId="LiveId" clId="{C04B70E6-248A-4E3C-9B28-A5035E8CB8DA}" dt="2021-09-04T21:30:46.956" v="3020" actId="1076"/>
          <ac:picMkLst>
            <pc:docMk/>
            <pc:sldMk cId="2871163950" sldId="273"/>
            <ac:picMk id="8" creationId="{13CB0C44-6C84-4D3A-AEA6-010E648C3D7F}"/>
          </ac:picMkLst>
        </pc:picChg>
        <pc:cxnChg chg="del">
          <ac:chgData name="Tyler Dolezal" userId="63d3bf00622398b1" providerId="LiveId" clId="{C04B70E6-248A-4E3C-9B28-A5035E8CB8DA}" dt="2021-08-27T13:46:23.678" v="684" actId="478"/>
          <ac:cxnSpMkLst>
            <pc:docMk/>
            <pc:sldMk cId="2871163950" sldId="273"/>
            <ac:cxnSpMk id="10" creationId="{607798A3-AB6A-4131-B2F2-E333AE9EB8ED}"/>
          </ac:cxnSpMkLst>
        </pc:cxnChg>
        <pc:cxnChg chg="del">
          <ac:chgData name="Tyler Dolezal" userId="63d3bf00622398b1" providerId="LiveId" clId="{C04B70E6-248A-4E3C-9B28-A5035E8CB8DA}" dt="2021-08-27T13:46:22.904" v="683" actId="478"/>
          <ac:cxnSpMkLst>
            <pc:docMk/>
            <pc:sldMk cId="2871163950" sldId="273"/>
            <ac:cxnSpMk id="12" creationId="{56619CE5-26AB-4ADC-9947-515CD89BB71E}"/>
          </ac:cxnSpMkLst>
        </pc:cxnChg>
      </pc:sldChg>
      <pc:sldChg chg="modSp add del mod">
        <pc:chgData name="Tyler Dolezal" userId="63d3bf00622398b1" providerId="LiveId" clId="{C04B70E6-248A-4E3C-9B28-A5035E8CB8DA}" dt="2021-08-27T14:28:19.329" v="1100" actId="47"/>
        <pc:sldMkLst>
          <pc:docMk/>
          <pc:sldMk cId="2787333671" sldId="274"/>
        </pc:sldMkLst>
        <pc:spChg chg="mod">
          <ac:chgData name="Tyler Dolezal" userId="63d3bf00622398b1" providerId="LiveId" clId="{C04B70E6-248A-4E3C-9B28-A5035E8CB8DA}" dt="2021-08-27T13:49:35.708" v="836" actId="20577"/>
          <ac:spMkLst>
            <pc:docMk/>
            <pc:sldMk cId="2787333671" sldId="274"/>
            <ac:spMk id="13" creationId="{F371768E-CA62-4200-9AA2-0050AA1D0D20}"/>
          </ac:spMkLst>
        </pc:spChg>
      </pc:sldChg>
      <pc:sldChg chg="addSp delSp modSp add mod modAnim">
        <pc:chgData name="Tyler Dolezal" userId="63d3bf00622398b1" providerId="LiveId" clId="{C04B70E6-248A-4E3C-9B28-A5035E8CB8DA}" dt="2021-09-05T16:43:33.175" v="4608" actId="1076"/>
        <pc:sldMkLst>
          <pc:docMk/>
          <pc:sldMk cId="3551847441" sldId="275"/>
        </pc:sldMkLst>
        <pc:spChg chg="add del mod">
          <ac:chgData name="Tyler Dolezal" userId="63d3bf00622398b1" providerId="LiveId" clId="{C04B70E6-248A-4E3C-9B28-A5035E8CB8DA}" dt="2021-09-04T21:34:28.465" v="3148" actId="478"/>
          <ac:spMkLst>
            <pc:docMk/>
            <pc:sldMk cId="3551847441" sldId="275"/>
            <ac:spMk id="5" creationId="{51DB0F42-D13D-49A4-A6C9-084100560DB3}"/>
          </ac:spMkLst>
        </pc:spChg>
        <pc:spChg chg="add mod">
          <ac:chgData name="Tyler Dolezal" userId="63d3bf00622398b1" providerId="LiveId" clId="{C04B70E6-248A-4E3C-9B28-A5035E8CB8DA}" dt="2021-09-05T16:43:33.175" v="4608" actId="1076"/>
          <ac:spMkLst>
            <pc:docMk/>
            <pc:sldMk cId="3551847441" sldId="275"/>
            <ac:spMk id="11" creationId="{685E7231-1005-4C05-9A19-0C1A345ED55D}"/>
          </ac:spMkLst>
        </pc:spChg>
        <pc:spChg chg="add mod">
          <ac:chgData name="Tyler Dolezal" userId="63d3bf00622398b1" providerId="LiveId" clId="{C04B70E6-248A-4E3C-9B28-A5035E8CB8DA}" dt="2021-09-05T14:44:01.406" v="3952" actId="20577"/>
          <ac:spMkLst>
            <pc:docMk/>
            <pc:sldMk cId="3551847441" sldId="275"/>
            <ac:spMk id="12" creationId="{E08664C3-956E-4F04-8D92-9A9BF4E62D04}"/>
          </ac:spMkLst>
        </pc:spChg>
        <pc:spChg chg="mod">
          <ac:chgData name="Tyler Dolezal" userId="63d3bf00622398b1" providerId="LiveId" clId="{C04B70E6-248A-4E3C-9B28-A5035E8CB8DA}" dt="2021-09-05T16:43:14.855" v="4607"/>
          <ac:spMkLst>
            <pc:docMk/>
            <pc:sldMk cId="3551847441" sldId="275"/>
            <ac:spMk id="13" creationId="{F371768E-CA62-4200-9AA2-0050AA1D0D20}"/>
          </ac:spMkLst>
        </pc:spChg>
        <pc:spChg chg="mod">
          <ac:chgData name="Tyler Dolezal" userId="63d3bf00622398b1" providerId="LiveId" clId="{C04B70E6-248A-4E3C-9B28-A5035E8CB8DA}" dt="2021-09-05T16:11:17.184" v="4434" actId="20577"/>
          <ac:spMkLst>
            <pc:docMk/>
            <pc:sldMk cId="3551847441" sldId="275"/>
            <ac:spMk id="32" creationId="{E9B6D103-327D-4E21-AA04-848F592E1867}"/>
          </ac:spMkLst>
        </pc:spChg>
        <pc:picChg chg="add del mod">
          <ac:chgData name="Tyler Dolezal" userId="63d3bf00622398b1" providerId="LiveId" clId="{C04B70E6-248A-4E3C-9B28-A5035E8CB8DA}" dt="2021-09-05T14:38:12.440" v="3875" actId="478"/>
          <ac:picMkLst>
            <pc:docMk/>
            <pc:sldMk cId="3551847441" sldId="275"/>
            <ac:picMk id="3" creationId="{AA5CDEC4-5D16-4511-8D3C-A67BCF7D32DD}"/>
          </ac:picMkLst>
        </pc:picChg>
        <pc:picChg chg="del">
          <ac:chgData name="Tyler Dolezal" userId="63d3bf00622398b1" providerId="LiveId" clId="{C04B70E6-248A-4E3C-9B28-A5035E8CB8DA}" dt="2021-08-27T13:49:45.989" v="838" actId="478"/>
          <ac:picMkLst>
            <pc:docMk/>
            <pc:sldMk cId="3551847441" sldId="275"/>
            <ac:picMk id="3" creationId="{F3530D89-2212-4A78-9191-111E3099D1B1}"/>
          </ac:picMkLst>
        </pc:picChg>
        <pc:picChg chg="add mod ord">
          <ac:chgData name="Tyler Dolezal" userId="63d3bf00622398b1" providerId="LiveId" clId="{C04B70E6-248A-4E3C-9B28-A5035E8CB8DA}" dt="2021-09-05T14:40:53.907" v="3895" actId="14826"/>
          <ac:picMkLst>
            <pc:docMk/>
            <pc:sldMk cId="3551847441" sldId="275"/>
            <ac:picMk id="4" creationId="{43D1E42C-7D84-4C99-A0C6-25F57F09708A}"/>
          </ac:picMkLst>
        </pc:picChg>
        <pc:picChg chg="add del mod">
          <ac:chgData name="Tyler Dolezal" userId="63d3bf00622398b1" providerId="LiveId" clId="{C04B70E6-248A-4E3C-9B28-A5035E8CB8DA}" dt="2021-09-04T21:34:42.416" v="3149" actId="478"/>
          <ac:picMkLst>
            <pc:docMk/>
            <pc:sldMk cId="3551847441" sldId="275"/>
            <ac:picMk id="7" creationId="{AAB116BB-4CF1-47A3-B858-24E934F849E5}"/>
          </ac:picMkLst>
        </pc:picChg>
        <pc:picChg chg="add mod ord">
          <ac:chgData name="Tyler Dolezal" userId="63d3bf00622398b1" providerId="LiveId" clId="{C04B70E6-248A-4E3C-9B28-A5035E8CB8DA}" dt="2021-09-05T14:39:18.975" v="3889" actId="167"/>
          <ac:picMkLst>
            <pc:docMk/>
            <pc:sldMk cId="3551847441" sldId="275"/>
            <ac:picMk id="7" creationId="{C23286E5-C554-4F36-A65E-ACF990C8423B}"/>
          </ac:picMkLst>
        </pc:picChg>
        <pc:picChg chg="add mod ord">
          <ac:chgData name="Tyler Dolezal" userId="63d3bf00622398b1" providerId="LiveId" clId="{C04B70E6-248A-4E3C-9B28-A5035E8CB8DA}" dt="2021-09-05T16:12:57.645" v="4450" actId="171"/>
          <ac:picMkLst>
            <pc:docMk/>
            <pc:sldMk cId="3551847441" sldId="275"/>
            <ac:picMk id="10" creationId="{BAC6EC60-C4FA-4408-8B21-A6600129D954}"/>
          </ac:picMkLst>
        </pc:picChg>
        <pc:picChg chg="add del mod">
          <ac:chgData name="Tyler Dolezal" userId="63d3bf00622398b1" providerId="LiveId" clId="{C04B70E6-248A-4E3C-9B28-A5035E8CB8DA}" dt="2021-09-04T21:35:01.138" v="3154" actId="478"/>
          <ac:picMkLst>
            <pc:docMk/>
            <pc:sldMk cId="3551847441" sldId="275"/>
            <ac:picMk id="10" creationId="{E5C0A387-F6CA-448B-8876-DAFFEDD2D839}"/>
          </ac:picMkLst>
        </pc:picChg>
      </pc:sldChg>
      <pc:sldChg chg="addSp delSp modSp add del mod ord modAnim">
        <pc:chgData name="Tyler Dolezal" userId="63d3bf00622398b1" providerId="LiveId" clId="{C04B70E6-248A-4E3C-9B28-A5035E8CB8DA}" dt="2021-09-05T14:39:43.954" v="3893" actId="47"/>
        <pc:sldMkLst>
          <pc:docMk/>
          <pc:sldMk cId="2074840873" sldId="276"/>
        </pc:sldMkLst>
        <pc:spChg chg="add mod">
          <ac:chgData name="Tyler Dolezal" userId="63d3bf00622398b1" providerId="LiveId" clId="{C04B70E6-248A-4E3C-9B28-A5035E8CB8DA}" dt="2021-09-04T21:38:13.429" v="3307" actId="1076"/>
          <ac:spMkLst>
            <pc:docMk/>
            <pc:sldMk cId="2074840873" sldId="276"/>
            <ac:spMk id="2" creationId="{6B75779F-13BD-4789-8049-BF849D019467}"/>
          </ac:spMkLst>
        </pc:spChg>
        <pc:spChg chg="mod">
          <ac:chgData name="Tyler Dolezal" userId="63d3bf00622398b1" providerId="LiveId" clId="{C04B70E6-248A-4E3C-9B28-A5035E8CB8DA}" dt="2021-09-04T21:41:15.542" v="3312" actId="1076"/>
          <ac:spMkLst>
            <pc:docMk/>
            <pc:sldMk cId="2074840873" sldId="276"/>
            <ac:spMk id="13" creationId="{F371768E-CA62-4200-9AA2-0050AA1D0D20}"/>
          </ac:spMkLst>
        </pc:spChg>
        <pc:spChg chg="mod">
          <ac:chgData name="Tyler Dolezal" userId="63d3bf00622398b1" providerId="LiveId" clId="{C04B70E6-248A-4E3C-9B28-A5035E8CB8DA}" dt="2021-09-04T21:36:38.378" v="3198" actId="20577"/>
          <ac:spMkLst>
            <pc:docMk/>
            <pc:sldMk cId="2074840873" sldId="276"/>
            <ac:spMk id="32" creationId="{E9B6D103-327D-4E21-AA04-848F592E1867}"/>
          </ac:spMkLst>
        </pc:spChg>
        <pc:picChg chg="mod">
          <ac:chgData name="Tyler Dolezal" userId="63d3bf00622398b1" providerId="LiveId" clId="{C04B70E6-248A-4E3C-9B28-A5035E8CB8DA}" dt="2021-09-04T21:40:53.162" v="3311" actId="14826"/>
          <ac:picMkLst>
            <pc:docMk/>
            <pc:sldMk cId="2074840873" sldId="276"/>
            <ac:picMk id="4" creationId="{43D1E42C-7D84-4C99-A0C6-25F57F09708A}"/>
          </ac:picMkLst>
        </pc:picChg>
        <pc:picChg chg="add del mod">
          <ac:chgData name="Tyler Dolezal" userId="63d3bf00622398b1" providerId="LiveId" clId="{C04B70E6-248A-4E3C-9B28-A5035E8CB8DA}" dt="2021-08-27T14:25:05.139" v="1046" actId="478"/>
          <ac:picMkLst>
            <pc:docMk/>
            <pc:sldMk cId="2074840873" sldId="276"/>
            <ac:picMk id="5" creationId="{DBC5C19C-907F-4D27-AC48-EC6DA677986A}"/>
          </ac:picMkLst>
        </pc:picChg>
        <pc:picChg chg="add del mod">
          <ac:chgData name="Tyler Dolezal" userId="63d3bf00622398b1" providerId="LiveId" clId="{C04B70E6-248A-4E3C-9B28-A5035E8CB8DA}" dt="2021-08-27T17:15:32.389" v="2625" actId="478"/>
          <ac:picMkLst>
            <pc:docMk/>
            <pc:sldMk cId="2074840873" sldId="276"/>
            <ac:picMk id="8" creationId="{6A6DB70D-2B99-4997-942A-EB6292AFBDDA}"/>
          </ac:picMkLst>
        </pc:picChg>
        <pc:picChg chg="add mod">
          <ac:chgData name="Tyler Dolezal" userId="63d3bf00622398b1" providerId="LiveId" clId="{C04B70E6-248A-4E3C-9B28-A5035E8CB8DA}" dt="2021-09-04T21:41:37.507" v="3315" actId="14100"/>
          <ac:picMkLst>
            <pc:docMk/>
            <pc:sldMk cId="2074840873" sldId="276"/>
            <ac:picMk id="10" creationId="{B771D100-755F-47DE-BB9D-B80F2CAF322F}"/>
          </ac:picMkLst>
        </pc:picChg>
        <pc:picChg chg="add del mod">
          <ac:chgData name="Tyler Dolezal" userId="63d3bf00622398b1" providerId="LiveId" clId="{C04B70E6-248A-4E3C-9B28-A5035E8CB8DA}" dt="2021-09-04T21:38:08.718" v="3306" actId="478"/>
          <ac:picMkLst>
            <pc:docMk/>
            <pc:sldMk cId="2074840873" sldId="276"/>
            <ac:picMk id="12" creationId="{2CF6A47F-3074-4A62-8203-DCC8FC551734}"/>
          </ac:picMkLst>
        </pc:picChg>
      </pc:sldChg>
      <pc:sldChg chg="addSp delSp modSp add mod">
        <pc:chgData name="Tyler Dolezal" userId="63d3bf00622398b1" providerId="LiveId" clId="{C04B70E6-248A-4E3C-9B28-A5035E8CB8DA}" dt="2021-09-05T16:21:43.598" v="4452" actId="14826"/>
        <pc:sldMkLst>
          <pc:docMk/>
          <pc:sldMk cId="2214432001" sldId="277"/>
        </pc:sldMkLst>
        <pc:spChg chg="add mod">
          <ac:chgData name="Tyler Dolezal" userId="63d3bf00622398b1" providerId="LiveId" clId="{C04B70E6-248A-4E3C-9B28-A5035E8CB8DA}" dt="2021-09-04T21:49:25.552" v="3332" actId="1076"/>
          <ac:spMkLst>
            <pc:docMk/>
            <pc:sldMk cId="2214432001" sldId="277"/>
            <ac:spMk id="8" creationId="{99D2321F-6699-41E6-822B-88993DB72249}"/>
          </ac:spMkLst>
        </pc:spChg>
        <pc:spChg chg="del mod">
          <ac:chgData name="Tyler Dolezal" userId="63d3bf00622398b1" providerId="LiveId" clId="{C04B70E6-248A-4E3C-9B28-A5035E8CB8DA}" dt="2021-08-27T14:27:32.493" v="1094" actId="478"/>
          <ac:spMkLst>
            <pc:docMk/>
            <pc:sldMk cId="2214432001" sldId="277"/>
            <ac:spMk id="13" creationId="{F371768E-CA62-4200-9AA2-0050AA1D0D20}"/>
          </ac:spMkLst>
        </pc:spChg>
        <pc:spChg chg="mod">
          <ac:chgData name="Tyler Dolezal" userId="63d3bf00622398b1" providerId="LiveId" clId="{C04B70E6-248A-4E3C-9B28-A5035E8CB8DA}" dt="2021-09-04T22:13:18.400" v="3352" actId="20577"/>
          <ac:spMkLst>
            <pc:docMk/>
            <pc:sldMk cId="2214432001" sldId="277"/>
            <ac:spMk id="32" creationId="{E9B6D103-327D-4E21-AA04-848F592E1867}"/>
          </ac:spMkLst>
        </pc:spChg>
        <pc:picChg chg="add mod">
          <ac:chgData name="Tyler Dolezal" userId="63d3bf00622398b1" providerId="LiveId" clId="{C04B70E6-248A-4E3C-9B28-A5035E8CB8DA}" dt="2021-09-05T16:21:43.598" v="4452" actId="14826"/>
          <ac:picMkLst>
            <pc:docMk/>
            <pc:sldMk cId="2214432001" sldId="277"/>
            <ac:picMk id="3" creationId="{1A1CEB4F-CA76-4343-A307-F4BBD29185DE}"/>
          </ac:picMkLst>
        </pc:picChg>
        <pc:picChg chg="del mod modCrop">
          <ac:chgData name="Tyler Dolezal" userId="63d3bf00622398b1" providerId="LiveId" clId="{C04B70E6-248A-4E3C-9B28-A5035E8CB8DA}" dt="2021-08-27T14:29:26.129" v="1101" actId="478"/>
          <ac:picMkLst>
            <pc:docMk/>
            <pc:sldMk cId="2214432001" sldId="277"/>
            <ac:picMk id="4" creationId="{43D1E42C-7D84-4C99-A0C6-25F57F09708A}"/>
          </ac:picMkLst>
        </pc:picChg>
        <pc:picChg chg="del mod">
          <ac:chgData name="Tyler Dolezal" userId="63d3bf00622398b1" providerId="LiveId" clId="{C04B70E6-248A-4E3C-9B28-A5035E8CB8DA}" dt="2021-08-27T17:16:20.661" v="2634" actId="478"/>
          <ac:picMkLst>
            <pc:docMk/>
            <pc:sldMk cId="2214432001" sldId="277"/>
            <ac:picMk id="7" creationId="{AAB116BB-4CF1-47A3-B858-24E934F849E5}"/>
          </ac:picMkLst>
        </pc:picChg>
        <pc:picChg chg="add del mod">
          <ac:chgData name="Tyler Dolezal" userId="63d3bf00622398b1" providerId="LiveId" clId="{C04B70E6-248A-4E3C-9B28-A5035E8CB8DA}" dt="2021-09-04T21:49:09.055" v="3327" actId="478"/>
          <ac:picMkLst>
            <pc:docMk/>
            <pc:sldMk cId="2214432001" sldId="277"/>
            <ac:picMk id="12" creationId="{5816CD5D-157E-4F17-BA3B-5F9C39954C11}"/>
          </ac:picMkLst>
        </pc:picChg>
      </pc:sldChg>
      <pc:sldChg chg="addSp delSp modSp add mod modAnim">
        <pc:chgData name="Tyler Dolezal" userId="63d3bf00622398b1" providerId="LiveId" clId="{C04B70E6-248A-4E3C-9B28-A5035E8CB8DA}" dt="2021-09-05T16:52:27.131" v="4743"/>
        <pc:sldMkLst>
          <pc:docMk/>
          <pc:sldMk cId="122557222" sldId="278"/>
        </pc:sldMkLst>
        <pc:spChg chg="add mod">
          <ac:chgData name="Tyler Dolezal" userId="63d3bf00622398b1" providerId="LiveId" clId="{C04B70E6-248A-4E3C-9B28-A5035E8CB8DA}" dt="2021-08-27T14:52:26.013" v="1943" actId="1076"/>
          <ac:spMkLst>
            <pc:docMk/>
            <pc:sldMk cId="122557222" sldId="278"/>
            <ac:spMk id="2" creationId="{2BF59179-1222-45D5-83FC-FC16A613F629}"/>
          </ac:spMkLst>
        </pc:spChg>
        <pc:spChg chg="add mod">
          <ac:chgData name="Tyler Dolezal" userId="63d3bf00622398b1" providerId="LiveId" clId="{C04B70E6-248A-4E3C-9B28-A5035E8CB8DA}" dt="2021-08-27T14:52:43.677" v="1949" actId="1076"/>
          <ac:spMkLst>
            <pc:docMk/>
            <pc:sldMk cId="122557222" sldId="278"/>
            <ac:spMk id="4" creationId="{EE570DA4-9320-49D0-91B8-3FABA742B88A}"/>
          </ac:spMkLst>
        </pc:spChg>
        <pc:spChg chg="add del mod">
          <ac:chgData name="Tyler Dolezal" userId="63d3bf00622398b1" providerId="LiveId" clId="{C04B70E6-248A-4E3C-9B28-A5035E8CB8DA}" dt="2021-08-27T14:31:40.954" v="1185" actId="478"/>
          <ac:spMkLst>
            <pc:docMk/>
            <pc:sldMk cId="122557222" sldId="278"/>
            <ac:spMk id="6" creationId="{37FCC219-3CD7-4E6B-9B41-55BDF45B0407}"/>
          </ac:spMkLst>
        </pc:spChg>
        <pc:spChg chg="del">
          <ac:chgData name="Tyler Dolezal" userId="63d3bf00622398b1" providerId="LiveId" clId="{C04B70E6-248A-4E3C-9B28-A5035E8CB8DA}" dt="2021-08-27T14:31:06.809" v="1162" actId="478"/>
          <ac:spMkLst>
            <pc:docMk/>
            <pc:sldMk cId="122557222" sldId="278"/>
            <ac:spMk id="8" creationId="{99D2321F-6699-41E6-822B-88993DB72249}"/>
          </ac:spMkLst>
        </pc:spChg>
        <pc:spChg chg="add mod">
          <ac:chgData name="Tyler Dolezal" userId="63d3bf00622398b1" providerId="LiveId" clId="{C04B70E6-248A-4E3C-9B28-A5035E8CB8DA}" dt="2021-09-05T16:51:04.180" v="4737" actId="20577"/>
          <ac:spMkLst>
            <pc:docMk/>
            <pc:sldMk cId="122557222" sldId="278"/>
            <ac:spMk id="9" creationId="{C6995E3F-D4B8-44CC-AEB8-141DA0BB77DE}"/>
          </ac:spMkLst>
        </pc:spChg>
        <pc:spChg chg="add mod">
          <ac:chgData name="Tyler Dolezal" userId="63d3bf00622398b1" providerId="LiveId" clId="{C04B70E6-248A-4E3C-9B28-A5035E8CB8DA}" dt="2021-08-27T14:52:04.682" v="1938" actId="255"/>
          <ac:spMkLst>
            <pc:docMk/>
            <pc:sldMk cId="122557222" sldId="278"/>
            <ac:spMk id="13" creationId="{63FA6798-C918-4008-B80A-01BA14385E48}"/>
          </ac:spMkLst>
        </pc:spChg>
        <pc:spChg chg="add mod">
          <ac:chgData name="Tyler Dolezal" userId="63d3bf00622398b1" providerId="LiveId" clId="{C04B70E6-248A-4E3C-9B28-A5035E8CB8DA}" dt="2021-08-27T14:52:15.348" v="1940" actId="1076"/>
          <ac:spMkLst>
            <pc:docMk/>
            <pc:sldMk cId="122557222" sldId="278"/>
            <ac:spMk id="14" creationId="{B174858C-5C7E-4313-A74A-72D4129C86BC}"/>
          </ac:spMkLst>
        </pc:spChg>
        <pc:spChg chg="mod">
          <ac:chgData name="Tyler Dolezal" userId="63d3bf00622398b1" providerId="LiveId" clId="{C04B70E6-248A-4E3C-9B28-A5035E8CB8DA}" dt="2021-08-27T15:40:12.761" v="2108" actId="1076"/>
          <ac:spMkLst>
            <pc:docMk/>
            <pc:sldMk cId="122557222" sldId="278"/>
            <ac:spMk id="32" creationId="{E9B6D103-327D-4E21-AA04-848F592E1867}"/>
          </ac:spMkLst>
        </pc:spChg>
        <pc:picChg chg="del">
          <ac:chgData name="Tyler Dolezal" userId="63d3bf00622398b1" providerId="LiveId" clId="{C04B70E6-248A-4E3C-9B28-A5035E8CB8DA}" dt="2021-08-27T14:31:04.185" v="1161" actId="478"/>
          <ac:picMkLst>
            <pc:docMk/>
            <pc:sldMk cId="122557222" sldId="278"/>
            <ac:picMk id="3" creationId="{1A1CEB4F-CA76-4343-A307-F4BBD29185DE}"/>
          </ac:picMkLst>
        </pc:picChg>
        <pc:picChg chg="del">
          <ac:chgData name="Tyler Dolezal" userId="63d3bf00622398b1" providerId="LiveId" clId="{C04B70E6-248A-4E3C-9B28-A5035E8CB8DA}" dt="2021-08-27T14:31:03.489" v="1160" actId="478"/>
          <ac:picMkLst>
            <pc:docMk/>
            <pc:sldMk cId="122557222" sldId="278"/>
            <ac:picMk id="7" creationId="{AAB116BB-4CF1-47A3-B858-24E934F849E5}"/>
          </ac:picMkLst>
        </pc:picChg>
        <pc:picChg chg="add mod">
          <ac:chgData name="Tyler Dolezal" userId="63d3bf00622398b1" providerId="LiveId" clId="{C04B70E6-248A-4E3C-9B28-A5035E8CB8DA}" dt="2021-09-05T16:21:53.546" v="4453" actId="14826"/>
          <ac:picMkLst>
            <pc:docMk/>
            <pc:sldMk cId="122557222" sldId="278"/>
            <ac:picMk id="10" creationId="{3578C241-84F5-48F1-8436-AD90EB8925B1}"/>
          </ac:picMkLst>
        </pc:picChg>
        <pc:picChg chg="add mod">
          <ac:chgData name="Tyler Dolezal" userId="63d3bf00622398b1" providerId="LiveId" clId="{C04B70E6-248A-4E3C-9B28-A5035E8CB8DA}" dt="2021-09-04T22:13:50.972" v="3354" actId="1076"/>
          <ac:picMkLst>
            <pc:docMk/>
            <pc:sldMk cId="122557222" sldId="278"/>
            <ac:picMk id="11" creationId="{EB2E6D6F-8238-4F12-8A19-707E5BA68617}"/>
          </ac:picMkLst>
        </pc:picChg>
        <pc:picChg chg="add mod">
          <ac:chgData name="Tyler Dolezal" userId="63d3bf00622398b1" providerId="LiveId" clId="{C04B70E6-248A-4E3C-9B28-A5035E8CB8DA}" dt="2021-09-04T22:14:45.314" v="3355" actId="14826"/>
          <ac:picMkLst>
            <pc:docMk/>
            <pc:sldMk cId="122557222" sldId="278"/>
            <ac:picMk id="12" creationId="{2BCDE1B1-57C1-4684-ADB1-C81451D13A9B}"/>
          </ac:picMkLst>
        </pc:picChg>
      </pc:sldChg>
      <pc:sldChg chg="addSp delSp modSp add mod modAnim">
        <pc:chgData name="Tyler Dolezal" userId="63d3bf00622398b1" providerId="LiveId" clId="{C04B70E6-248A-4E3C-9B28-A5035E8CB8DA}" dt="2021-09-05T15:08:53.469" v="4225" actId="27636"/>
        <pc:sldMkLst>
          <pc:docMk/>
          <pc:sldMk cId="3187615856" sldId="279"/>
        </pc:sldMkLst>
        <pc:spChg chg="del">
          <ac:chgData name="Tyler Dolezal" userId="63d3bf00622398b1" providerId="LiveId" clId="{C04B70E6-248A-4E3C-9B28-A5035E8CB8DA}" dt="2021-08-27T14:57:42.439" v="1956" actId="478"/>
          <ac:spMkLst>
            <pc:docMk/>
            <pc:sldMk cId="3187615856" sldId="279"/>
            <ac:spMk id="2" creationId="{2BF59179-1222-45D5-83FC-FC16A613F629}"/>
          </ac:spMkLst>
        </pc:spChg>
        <pc:spChg chg="del">
          <ac:chgData name="Tyler Dolezal" userId="63d3bf00622398b1" providerId="LiveId" clId="{C04B70E6-248A-4E3C-9B28-A5035E8CB8DA}" dt="2021-08-27T14:57:42.439" v="1956" actId="478"/>
          <ac:spMkLst>
            <pc:docMk/>
            <pc:sldMk cId="3187615856" sldId="279"/>
            <ac:spMk id="4" creationId="{EE570DA4-9320-49D0-91B8-3FABA742B88A}"/>
          </ac:spMkLst>
        </pc:spChg>
        <pc:spChg chg="mod">
          <ac:chgData name="Tyler Dolezal" userId="63d3bf00622398b1" providerId="LiveId" clId="{C04B70E6-248A-4E3C-9B28-A5035E8CB8DA}" dt="2021-09-05T15:08:53.469" v="4225" actId="27636"/>
          <ac:spMkLst>
            <pc:docMk/>
            <pc:sldMk cId="3187615856" sldId="279"/>
            <ac:spMk id="9" creationId="{C6995E3F-D4B8-44CC-AEB8-141DA0BB77DE}"/>
          </ac:spMkLst>
        </pc:spChg>
        <pc:spChg chg="del">
          <ac:chgData name="Tyler Dolezal" userId="63d3bf00622398b1" providerId="LiveId" clId="{C04B70E6-248A-4E3C-9B28-A5035E8CB8DA}" dt="2021-08-27T14:57:42.439" v="1956" actId="478"/>
          <ac:spMkLst>
            <pc:docMk/>
            <pc:sldMk cId="3187615856" sldId="279"/>
            <ac:spMk id="13" creationId="{63FA6798-C918-4008-B80A-01BA14385E48}"/>
          </ac:spMkLst>
        </pc:spChg>
        <pc:spChg chg="del">
          <ac:chgData name="Tyler Dolezal" userId="63d3bf00622398b1" providerId="LiveId" clId="{C04B70E6-248A-4E3C-9B28-A5035E8CB8DA}" dt="2021-08-27T14:57:42.439" v="1956" actId="478"/>
          <ac:spMkLst>
            <pc:docMk/>
            <pc:sldMk cId="3187615856" sldId="279"/>
            <ac:spMk id="14" creationId="{B174858C-5C7E-4313-A74A-72D4129C86BC}"/>
          </ac:spMkLst>
        </pc:spChg>
        <pc:spChg chg="del mod">
          <ac:chgData name="Tyler Dolezal" userId="63d3bf00622398b1" providerId="LiveId" clId="{C04B70E6-248A-4E3C-9B28-A5035E8CB8DA}" dt="2021-08-27T15:40:40.899" v="2111" actId="478"/>
          <ac:spMkLst>
            <pc:docMk/>
            <pc:sldMk cId="3187615856" sldId="279"/>
            <ac:spMk id="32" creationId="{E9B6D103-327D-4E21-AA04-848F592E1867}"/>
          </ac:spMkLst>
        </pc:spChg>
        <pc:spChg chg="add del mod">
          <ac:chgData name="Tyler Dolezal" userId="63d3bf00622398b1" providerId="LiveId" clId="{C04B70E6-248A-4E3C-9B28-A5035E8CB8DA}" dt="2021-09-04T22:36:00.893" v="3400" actId="478"/>
          <ac:spMkLst>
            <pc:docMk/>
            <pc:sldMk cId="3187615856" sldId="279"/>
            <ac:spMk id="34" creationId="{45D86072-98B0-4457-90B5-B4F4DC37D245}"/>
          </ac:spMkLst>
        </pc:spChg>
        <pc:spChg chg="add del mod">
          <ac:chgData name="Tyler Dolezal" userId="63d3bf00622398b1" providerId="LiveId" clId="{C04B70E6-248A-4E3C-9B28-A5035E8CB8DA}" dt="2021-08-27T15:40:39.312" v="2110" actId="478"/>
          <ac:spMkLst>
            <pc:docMk/>
            <pc:sldMk cId="3187615856" sldId="279"/>
            <ac:spMk id="35" creationId="{39B7228E-DB32-4EF2-991F-C567854D6C2D}"/>
          </ac:spMkLst>
        </pc:spChg>
        <pc:spChg chg="add del mod">
          <ac:chgData name="Tyler Dolezal" userId="63d3bf00622398b1" providerId="LiveId" clId="{C04B70E6-248A-4E3C-9B28-A5035E8CB8DA}" dt="2021-08-27T15:40:41.663" v="2112" actId="478"/>
          <ac:spMkLst>
            <pc:docMk/>
            <pc:sldMk cId="3187615856" sldId="279"/>
            <ac:spMk id="37" creationId="{5D86D3AC-7D73-438C-B5F5-266D9315115D}"/>
          </ac:spMkLst>
        </pc:spChg>
        <pc:spChg chg="add del mod">
          <ac:chgData name="Tyler Dolezal" userId="63d3bf00622398b1" providerId="LiveId" clId="{C04B70E6-248A-4E3C-9B28-A5035E8CB8DA}" dt="2021-08-27T15:41:00.611" v="2115" actId="478"/>
          <ac:spMkLst>
            <pc:docMk/>
            <pc:sldMk cId="3187615856" sldId="279"/>
            <ac:spMk id="38" creationId="{73742144-B841-416D-8689-C1653F4F9AF4}"/>
          </ac:spMkLst>
        </pc:spChg>
        <pc:spChg chg="add del mod">
          <ac:chgData name="Tyler Dolezal" userId="63d3bf00622398b1" providerId="LiveId" clId="{C04B70E6-248A-4E3C-9B28-A5035E8CB8DA}" dt="2021-08-27T15:41:01.488" v="2116" actId="478"/>
          <ac:spMkLst>
            <pc:docMk/>
            <pc:sldMk cId="3187615856" sldId="279"/>
            <ac:spMk id="40" creationId="{25DCC6F5-F0E6-4EE4-8BCF-BA7B99C00E84}"/>
          </ac:spMkLst>
        </pc:spChg>
        <pc:spChg chg="add del mod">
          <ac:chgData name="Tyler Dolezal" userId="63d3bf00622398b1" providerId="LiveId" clId="{C04B70E6-248A-4E3C-9B28-A5035E8CB8DA}" dt="2021-08-27T15:41:13.546" v="2118" actId="478"/>
          <ac:spMkLst>
            <pc:docMk/>
            <pc:sldMk cId="3187615856" sldId="279"/>
            <ac:spMk id="41" creationId="{D16EEADA-8FEC-4B04-9573-E1BDAF9151A5}"/>
          </ac:spMkLst>
        </pc:spChg>
        <pc:spChg chg="add del mod">
          <ac:chgData name="Tyler Dolezal" userId="63d3bf00622398b1" providerId="LiveId" clId="{C04B70E6-248A-4E3C-9B28-A5035E8CB8DA}" dt="2021-08-27T15:41:15.405" v="2119" actId="478"/>
          <ac:spMkLst>
            <pc:docMk/>
            <pc:sldMk cId="3187615856" sldId="279"/>
            <ac:spMk id="43" creationId="{C69D362A-BAAB-4B85-9A3F-C64AD7F2DD69}"/>
          </ac:spMkLst>
        </pc:spChg>
        <pc:spChg chg="add mod">
          <ac:chgData name="Tyler Dolezal" userId="63d3bf00622398b1" providerId="LiveId" clId="{C04B70E6-248A-4E3C-9B28-A5035E8CB8DA}" dt="2021-08-27T15:41:30.895" v="2145" actId="20577"/>
          <ac:spMkLst>
            <pc:docMk/>
            <pc:sldMk cId="3187615856" sldId="279"/>
            <ac:spMk id="44" creationId="{2F5A2125-75C2-425F-9CF8-A7290E14949F}"/>
          </ac:spMkLst>
        </pc:spChg>
        <pc:picChg chg="add mod">
          <ac:chgData name="Tyler Dolezal" userId="63d3bf00622398b1" providerId="LiveId" clId="{C04B70E6-248A-4E3C-9B28-A5035E8CB8DA}" dt="2021-08-27T15:46:48.260" v="2184" actId="1076"/>
          <ac:picMkLst>
            <pc:docMk/>
            <pc:sldMk cId="3187615856" sldId="279"/>
            <ac:picMk id="5" creationId="{BAFCFEDC-5672-4253-9756-933D3B0371E2}"/>
          </ac:picMkLst>
        </pc:picChg>
        <pc:picChg chg="add mod">
          <ac:chgData name="Tyler Dolezal" userId="63d3bf00622398b1" providerId="LiveId" clId="{C04B70E6-248A-4E3C-9B28-A5035E8CB8DA}" dt="2021-08-27T15:46:52.099" v="2185" actId="1076"/>
          <ac:picMkLst>
            <pc:docMk/>
            <pc:sldMk cId="3187615856" sldId="279"/>
            <ac:picMk id="7" creationId="{23AF917F-74A6-4457-A871-7E43CBFD095B}"/>
          </ac:picMkLst>
        </pc:picChg>
        <pc:picChg chg="del">
          <ac:chgData name="Tyler Dolezal" userId="63d3bf00622398b1" providerId="LiveId" clId="{C04B70E6-248A-4E3C-9B28-A5035E8CB8DA}" dt="2021-08-27T14:57:42.439" v="1956" actId="478"/>
          <ac:picMkLst>
            <pc:docMk/>
            <pc:sldMk cId="3187615856" sldId="279"/>
            <ac:picMk id="10" creationId="{3578C241-84F5-48F1-8436-AD90EB8925B1}"/>
          </ac:picMkLst>
        </pc:picChg>
        <pc:picChg chg="del">
          <ac:chgData name="Tyler Dolezal" userId="63d3bf00622398b1" providerId="LiveId" clId="{C04B70E6-248A-4E3C-9B28-A5035E8CB8DA}" dt="2021-08-27T14:57:42.439" v="1956" actId="478"/>
          <ac:picMkLst>
            <pc:docMk/>
            <pc:sldMk cId="3187615856" sldId="279"/>
            <ac:picMk id="11" creationId="{EB2E6D6F-8238-4F12-8A19-707E5BA68617}"/>
          </ac:picMkLst>
        </pc:picChg>
        <pc:picChg chg="del">
          <ac:chgData name="Tyler Dolezal" userId="63d3bf00622398b1" providerId="LiveId" clId="{C04B70E6-248A-4E3C-9B28-A5035E8CB8DA}" dt="2021-08-27T14:57:42.439" v="1956" actId="478"/>
          <ac:picMkLst>
            <pc:docMk/>
            <pc:sldMk cId="3187615856" sldId="279"/>
            <ac:picMk id="12" creationId="{2BCDE1B1-57C1-4684-ADB1-C81451D13A9B}"/>
          </ac:picMkLst>
        </pc:picChg>
        <pc:picChg chg="add mod">
          <ac:chgData name="Tyler Dolezal" userId="63d3bf00622398b1" providerId="LiveId" clId="{C04B70E6-248A-4E3C-9B28-A5035E8CB8DA}" dt="2021-08-27T15:47:02.810" v="2188" actId="1076"/>
          <ac:picMkLst>
            <pc:docMk/>
            <pc:sldMk cId="3187615856" sldId="279"/>
            <ac:picMk id="15" creationId="{0CA9FD8F-466A-42B8-82F9-AEB93EA9A6EC}"/>
          </ac:picMkLst>
        </pc:picChg>
        <pc:picChg chg="add mod">
          <ac:chgData name="Tyler Dolezal" userId="63d3bf00622398b1" providerId="LiveId" clId="{C04B70E6-248A-4E3C-9B28-A5035E8CB8DA}" dt="2021-08-27T15:47:02.810" v="2188" actId="1076"/>
          <ac:picMkLst>
            <pc:docMk/>
            <pc:sldMk cId="3187615856" sldId="279"/>
            <ac:picMk id="23" creationId="{246A84AD-B87F-4D1C-95FC-08FFAAF8923F}"/>
          </ac:picMkLst>
        </pc:picChg>
        <pc:cxnChg chg="add mod">
          <ac:chgData name="Tyler Dolezal" userId="63d3bf00622398b1" providerId="LiveId" clId="{C04B70E6-248A-4E3C-9B28-A5035E8CB8DA}" dt="2021-08-27T15:47:02.810" v="2188" actId="1076"/>
          <ac:cxnSpMkLst>
            <pc:docMk/>
            <pc:sldMk cId="3187615856" sldId="279"/>
            <ac:cxnSpMk id="17" creationId="{8B0EC207-35E5-4317-84BF-21F5A8791A5A}"/>
          </ac:cxnSpMkLst>
        </pc:cxnChg>
        <pc:cxnChg chg="add mod">
          <ac:chgData name="Tyler Dolezal" userId="63d3bf00622398b1" providerId="LiveId" clId="{C04B70E6-248A-4E3C-9B28-A5035E8CB8DA}" dt="2021-08-27T15:47:02.810" v="2188" actId="1076"/>
          <ac:cxnSpMkLst>
            <pc:docMk/>
            <pc:sldMk cId="3187615856" sldId="279"/>
            <ac:cxnSpMk id="19" creationId="{A827B2CF-DCD9-4936-A2CD-4340F0CB378E}"/>
          </ac:cxnSpMkLst>
        </pc:cxnChg>
      </pc:sldChg>
      <pc:sldChg chg="addSp delSp modSp add mod ord">
        <pc:chgData name="Tyler Dolezal" userId="63d3bf00622398b1" providerId="LiveId" clId="{C04B70E6-248A-4E3C-9B28-A5035E8CB8DA}" dt="2021-09-05T14:45:20.258" v="3960" actId="14100"/>
        <pc:sldMkLst>
          <pc:docMk/>
          <pc:sldMk cId="2902367811" sldId="280"/>
        </pc:sldMkLst>
        <pc:spChg chg="add mod">
          <ac:chgData name="Tyler Dolezal" userId="63d3bf00622398b1" providerId="LiveId" clId="{C04B70E6-248A-4E3C-9B28-A5035E8CB8DA}" dt="2021-09-05T14:45:20.258" v="3960" actId="14100"/>
          <ac:spMkLst>
            <pc:docMk/>
            <pc:sldMk cId="2902367811" sldId="280"/>
            <ac:spMk id="8" creationId="{2A58D259-5E9A-4278-A8E0-07515678EAD5}"/>
          </ac:spMkLst>
        </pc:spChg>
        <pc:spChg chg="del mod">
          <ac:chgData name="Tyler Dolezal" userId="63d3bf00622398b1" providerId="LiveId" clId="{C04B70E6-248A-4E3C-9B28-A5035E8CB8DA}" dt="2021-09-04T21:37:20.361" v="3228" actId="478"/>
          <ac:spMkLst>
            <pc:docMk/>
            <pc:sldMk cId="2902367811" sldId="280"/>
            <ac:spMk id="8" creationId="{99D2321F-6699-41E6-822B-88993DB72249}"/>
          </ac:spMkLst>
        </pc:spChg>
        <pc:spChg chg="add del mod">
          <ac:chgData name="Tyler Dolezal" userId="63d3bf00622398b1" providerId="LiveId" clId="{C04B70E6-248A-4E3C-9B28-A5035E8CB8DA}" dt="2021-09-04T21:37:21.975" v="3229" actId="478"/>
          <ac:spMkLst>
            <pc:docMk/>
            <pc:sldMk cId="2902367811" sldId="280"/>
            <ac:spMk id="10" creationId="{536C9526-6833-4169-A649-BA10CAA170B5}"/>
          </ac:spMkLst>
        </pc:spChg>
        <pc:spChg chg="add mod">
          <ac:chgData name="Tyler Dolezal" userId="63d3bf00622398b1" providerId="LiveId" clId="{C04B70E6-248A-4E3C-9B28-A5035E8CB8DA}" dt="2021-09-04T21:37:58.197" v="3305" actId="20577"/>
          <ac:spMkLst>
            <pc:docMk/>
            <pc:sldMk cId="2902367811" sldId="280"/>
            <ac:spMk id="12" creationId="{E7087E68-4607-4150-AB44-CBD1304C0EA8}"/>
          </ac:spMkLst>
        </pc:spChg>
        <pc:spChg chg="mod">
          <ac:chgData name="Tyler Dolezal" userId="63d3bf00622398b1" providerId="LiveId" clId="{C04B70E6-248A-4E3C-9B28-A5035E8CB8DA}" dt="2021-09-04T21:36:53.257" v="3223" actId="20577"/>
          <ac:spMkLst>
            <pc:docMk/>
            <pc:sldMk cId="2902367811" sldId="280"/>
            <ac:spMk id="32" creationId="{E9B6D103-327D-4E21-AA04-848F592E1867}"/>
          </ac:spMkLst>
        </pc:spChg>
        <pc:picChg chg="del">
          <ac:chgData name="Tyler Dolezal" userId="63d3bf00622398b1" providerId="LiveId" clId="{C04B70E6-248A-4E3C-9B28-A5035E8CB8DA}" dt="2021-08-27T15:05:20.345" v="2017" actId="478"/>
          <ac:picMkLst>
            <pc:docMk/>
            <pc:sldMk cId="2902367811" sldId="280"/>
            <ac:picMk id="3" creationId="{1A1CEB4F-CA76-4343-A307-F4BBD29185DE}"/>
          </ac:picMkLst>
        </pc:picChg>
        <pc:picChg chg="add mod modCrop">
          <ac:chgData name="Tyler Dolezal" userId="63d3bf00622398b1" providerId="LiveId" clId="{C04B70E6-248A-4E3C-9B28-A5035E8CB8DA}" dt="2021-08-27T15:06:26.272" v="2042" actId="14100"/>
          <ac:picMkLst>
            <pc:docMk/>
            <pc:sldMk cId="2902367811" sldId="280"/>
            <ac:picMk id="4" creationId="{CE161271-7048-487B-B638-2ACF47F33CD6}"/>
          </ac:picMkLst>
        </pc:picChg>
        <pc:picChg chg="del">
          <ac:chgData name="Tyler Dolezal" userId="63d3bf00622398b1" providerId="LiveId" clId="{C04B70E6-248A-4E3C-9B28-A5035E8CB8DA}" dt="2021-08-27T17:15:48.389" v="2629" actId="478"/>
          <ac:picMkLst>
            <pc:docMk/>
            <pc:sldMk cId="2902367811" sldId="280"/>
            <ac:picMk id="7" creationId="{AAB116BB-4CF1-47A3-B858-24E934F849E5}"/>
          </ac:picMkLst>
        </pc:picChg>
        <pc:picChg chg="add del mod">
          <ac:chgData name="Tyler Dolezal" userId="63d3bf00622398b1" providerId="LiveId" clId="{C04B70E6-248A-4E3C-9B28-A5035E8CB8DA}" dt="2021-09-04T21:44:22.992" v="3317" actId="478"/>
          <ac:picMkLst>
            <pc:docMk/>
            <pc:sldMk cId="2902367811" sldId="280"/>
            <ac:picMk id="11" creationId="{696CDDC1-3AC3-4503-9389-4B53FAAAC412}"/>
          </ac:picMkLst>
        </pc:picChg>
        <pc:picChg chg="add mod">
          <ac:chgData name="Tyler Dolezal" userId="63d3bf00622398b1" providerId="LiveId" clId="{C04B70E6-248A-4E3C-9B28-A5035E8CB8DA}" dt="2021-09-04T21:44:39.743" v="3324" actId="14100"/>
          <ac:picMkLst>
            <pc:docMk/>
            <pc:sldMk cId="2902367811" sldId="280"/>
            <ac:picMk id="13" creationId="{51469BC0-5C2F-4831-A8FC-74E1D1C0519D}"/>
          </ac:picMkLst>
        </pc:picChg>
      </pc:sldChg>
      <pc:sldChg chg="add del">
        <pc:chgData name="Tyler Dolezal" userId="63d3bf00622398b1" providerId="LiveId" clId="{C04B70E6-248A-4E3C-9B28-A5035E8CB8DA}" dt="2021-08-27T14:57:27.996" v="1955" actId="47"/>
        <pc:sldMkLst>
          <pc:docMk/>
          <pc:sldMk cId="3672887159" sldId="280"/>
        </pc:sldMkLst>
      </pc:sldChg>
      <pc:sldChg chg="addSp delSp modSp add mod delAnim modAnim">
        <pc:chgData name="Tyler Dolezal" userId="63d3bf00622398b1" providerId="LiveId" clId="{C04B70E6-248A-4E3C-9B28-A5035E8CB8DA}" dt="2021-09-05T15:09:29.935" v="4233" actId="478"/>
        <pc:sldMkLst>
          <pc:docMk/>
          <pc:sldMk cId="2718574091" sldId="281"/>
        </pc:sldMkLst>
        <pc:spChg chg="add del mod">
          <ac:chgData name="Tyler Dolezal" userId="63d3bf00622398b1" providerId="LiveId" clId="{C04B70E6-248A-4E3C-9B28-A5035E8CB8DA}" dt="2021-09-05T15:09:29.935" v="4233" actId="478"/>
          <ac:spMkLst>
            <pc:docMk/>
            <pc:sldMk cId="2718574091" sldId="281"/>
            <ac:spMk id="3" creationId="{7D57AE19-1859-41B9-BECD-65AFFC2D2B55}"/>
          </ac:spMkLst>
        </pc:spChg>
        <pc:spChg chg="del mod">
          <ac:chgData name="Tyler Dolezal" userId="63d3bf00622398b1" providerId="LiveId" clId="{C04B70E6-248A-4E3C-9B28-A5035E8CB8DA}" dt="2021-09-05T15:09:24.064" v="4231" actId="478"/>
          <ac:spMkLst>
            <pc:docMk/>
            <pc:sldMk cId="2718574091" sldId="281"/>
            <ac:spMk id="9" creationId="{C6995E3F-D4B8-44CC-AEB8-141DA0BB77DE}"/>
          </ac:spMkLst>
        </pc:spChg>
        <pc:spChg chg="add mod">
          <ac:chgData name="Tyler Dolezal" userId="63d3bf00622398b1" providerId="LiveId" clId="{C04B70E6-248A-4E3C-9B28-A5035E8CB8DA}" dt="2021-09-05T15:09:26.923" v="4232"/>
          <ac:spMkLst>
            <pc:docMk/>
            <pc:sldMk cId="2718574091" sldId="281"/>
            <ac:spMk id="10" creationId="{A0A758C3-E804-430F-B2A1-23B9B29C0744}"/>
          </ac:spMkLst>
        </pc:spChg>
        <pc:spChg chg="add del mod">
          <ac:chgData name="Tyler Dolezal" userId="63d3bf00622398b1" providerId="LiveId" clId="{C04B70E6-248A-4E3C-9B28-A5035E8CB8DA}" dt="2021-09-04T22:35:57.198" v="3399" actId="478"/>
          <ac:spMkLst>
            <pc:docMk/>
            <pc:sldMk cId="2718574091" sldId="281"/>
            <ac:spMk id="16" creationId="{6D7B8060-2C4F-4FB6-904E-344B65FC0D22}"/>
          </ac:spMkLst>
        </pc:spChg>
        <pc:spChg chg="del">
          <ac:chgData name="Tyler Dolezal" userId="63d3bf00622398b1" providerId="LiveId" clId="{C04B70E6-248A-4E3C-9B28-A5035E8CB8DA}" dt="2021-08-27T15:46:14.520" v="2181" actId="478"/>
          <ac:spMkLst>
            <pc:docMk/>
            <pc:sldMk cId="2718574091" sldId="281"/>
            <ac:spMk id="34" creationId="{45D86072-98B0-4457-90B5-B4F4DC37D245}"/>
          </ac:spMkLst>
        </pc:spChg>
        <pc:spChg chg="mod">
          <ac:chgData name="Tyler Dolezal" userId="63d3bf00622398b1" providerId="LiveId" clId="{C04B70E6-248A-4E3C-9B28-A5035E8CB8DA}" dt="2021-08-27T15:41:58.144" v="2152" actId="20577"/>
          <ac:spMkLst>
            <pc:docMk/>
            <pc:sldMk cId="2718574091" sldId="281"/>
            <ac:spMk id="44" creationId="{2F5A2125-75C2-425F-9CF8-A7290E14949F}"/>
          </ac:spMkLst>
        </pc:spChg>
        <pc:picChg chg="add del mod">
          <ac:chgData name="Tyler Dolezal" userId="63d3bf00622398b1" providerId="LiveId" clId="{C04B70E6-248A-4E3C-9B28-A5035E8CB8DA}" dt="2021-09-04T22:35:12.819" v="3393" actId="478"/>
          <ac:picMkLst>
            <pc:docMk/>
            <pc:sldMk cId="2718574091" sldId="281"/>
            <ac:picMk id="3" creationId="{BBA761A2-B239-4CC2-BEBF-9CE00FB93265}"/>
          </ac:picMkLst>
        </pc:picChg>
        <pc:picChg chg="add mod">
          <ac:chgData name="Tyler Dolezal" userId="63d3bf00622398b1" providerId="LiveId" clId="{C04B70E6-248A-4E3C-9B28-A5035E8CB8DA}" dt="2021-09-04T22:39:41.327" v="3401" actId="14826"/>
          <ac:picMkLst>
            <pc:docMk/>
            <pc:sldMk cId="2718574091" sldId="281"/>
            <ac:picMk id="4" creationId="{E9BC1422-56D3-4354-BC2A-FEE268D80631}"/>
          </ac:picMkLst>
        </pc:picChg>
        <pc:picChg chg="del">
          <ac:chgData name="Tyler Dolezal" userId="63d3bf00622398b1" providerId="LiveId" clId="{C04B70E6-248A-4E3C-9B28-A5035E8CB8DA}" dt="2021-08-27T15:42:02.095" v="2153" actId="478"/>
          <ac:picMkLst>
            <pc:docMk/>
            <pc:sldMk cId="2718574091" sldId="281"/>
            <ac:picMk id="5" creationId="{BAFCFEDC-5672-4253-9756-933D3B0371E2}"/>
          </ac:picMkLst>
        </pc:picChg>
        <pc:picChg chg="add mod">
          <ac:chgData name="Tyler Dolezal" userId="63d3bf00622398b1" providerId="LiveId" clId="{C04B70E6-248A-4E3C-9B28-A5035E8CB8DA}" dt="2021-09-04T22:35:20.453" v="3396" actId="1076"/>
          <ac:picMkLst>
            <pc:docMk/>
            <pc:sldMk cId="2718574091" sldId="281"/>
            <ac:picMk id="6" creationId="{D545085F-CB9B-435D-A7DE-3BC64010EA13}"/>
          </ac:picMkLst>
        </pc:picChg>
        <pc:picChg chg="del">
          <ac:chgData name="Tyler Dolezal" userId="63d3bf00622398b1" providerId="LiveId" clId="{C04B70E6-248A-4E3C-9B28-A5035E8CB8DA}" dt="2021-08-27T15:42:03.954" v="2154" actId="478"/>
          <ac:picMkLst>
            <pc:docMk/>
            <pc:sldMk cId="2718574091" sldId="281"/>
            <ac:picMk id="7" creationId="{23AF917F-74A6-4457-A871-7E43CBFD095B}"/>
          </ac:picMkLst>
        </pc:picChg>
        <pc:picChg chg="del">
          <ac:chgData name="Tyler Dolezal" userId="63d3bf00622398b1" providerId="LiveId" clId="{C04B70E6-248A-4E3C-9B28-A5035E8CB8DA}" dt="2021-08-27T15:42:28.881" v="2157" actId="478"/>
          <ac:picMkLst>
            <pc:docMk/>
            <pc:sldMk cId="2718574091" sldId="281"/>
            <ac:picMk id="15" creationId="{0CA9FD8F-466A-42B8-82F9-AEB93EA9A6EC}"/>
          </ac:picMkLst>
        </pc:picChg>
        <pc:picChg chg="del">
          <ac:chgData name="Tyler Dolezal" userId="63d3bf00622398b1" providerId="LiveId" clId="{C04B70E6-248A-4E3C-9B28-A5035E8CB8DA}" dt="2021-08-27T15:42:28.881" v="2157" actId="478"/>
          <ac:picMkLst>
            <pc:docMk/>
            <pc:sldMk cId="2718574091" sldId="281"/>
            <ac:picMk id="23" creationId="{246A84AD-B87F-4D1C-95FC-08FFAAF8923F}"/>
          </ac:picMkLst>
        </pc:picChg>
        <pc:cxnChg chg="del">
          <ac:chgData name="Tyler Dolezal" userId="63d3bf00622398b1" providerId="LiveId" clId="{C04B70E6-248A-4E3C-9B28-A5035E8CB8DA}" dt="2021-08-27T15:42:28.881" v="2157" actId="478"/>
          <ac:cxnSpMkLst>
            <pc:docMk/>
            <pc:sldMk cId="2718574091" sldId="281"/>
            <ac:cxnSpMk id="17" creationId="{8B0EC207-35E5-4317-84BF-21F5A8791A5A}"/>
          </ac:cxnSpMkLst>
        </pc:cxnChg>
        <pc:cxnChg chg="del">
          <ac:chgData name="Tyler Dolezal" userId="63d3bf00622398b1" providerId="LiveId" clId="{C04B70E6-248A-4E3C-9B28-A5035E8CB8DA}" dt="2021-08-27T15:42:28.881" v="2157" actId="478"/>
          <ac:cxnSpMkLst>
            <pc:docMk/>
            <pc:sldMk cId="2718574091" sldId="281"/>
            <ac:cxnSpMk id="19" creationId="{A827B2CF-DCD9-4936-A2CD-4340F0CB378E}"/>
          </ac:cxnSpMkLst>
        </pc:cxnChg>
      </pc:sldChg>
      <pc:sldChg chg="addSp delSp modSp add mod delAnim modAnim">
        <pc:chgData name="Tyler Dolezal" userId="63d3bf00622398b1" providerId="LiveId" clId="{C04B70E6-248A-4E3C-9B28-A5035E8CB8DA}" dt="2021-09-05T16:48:33.054" v="4695" actId="14100"/>
        <pc:sldMkLst>
          <pc:docMk/>
          <pc:sldMk cId="2083925511" sldId="282"/>
        </pc:sldMkLst>
        <pc:spChg chg="add del mod">
          <ac:chgData name="Tyler Dolezal" userId="63d3bf00622398b1" providerId="LiveId" clId="{C04B70E6-248A-4E3C-9B28-A5035E8CB8DA}" dt="2021-08-27T15:50:06.453" v="2225" actId="478"/>
          <ac:spMkLst>
            <pc:docMk/>
            <pc:sldMk cId="2083925511" sldId="282"/>
            <ac:spMk id="7" creationId="{5FF64369-7ACB-4C95-81D8-8D892BC56AAF}"/>
          </ac:spMkLst>
        </pc:spChg>
        <pc:spChg chg="add del mod">
          <ac:chgData name="Tyler Dolezal" userId="63d3bf00622398b1" providerId="LiveId" clId="{C04B70E6-248A-4E3C-9B28-A5035E8CB8DA}" dt="2021-08-27T16:06:59.533" v="2354" actId="478"/>
          <ac:spMkLst>
            <pc:docMk/>
            <pc:sldMk cId="2083925511" sldId="282"/>
            <ac:spMk id="8" creationId="{B8E6F76A-EAE1-4E40-AD60-D74DBF2CC64B}"/>
          </ac:spMkLst>
        </pc:spChg>
        <pc:spChg chg="del">
          <ac:chgData name="Tyler Dolezal" userId="63d3bf00622398b1" providerId="LiveId" clId="{C04B70E6-248A-4E3C-9B28-A5035E8CB8DA}" dt="2021-08-27T15:50:04.595" v="2224" actId="478"/>
          <ac:spMkLst>
            <pc:docMk/>
            <pc:sldMk cId="2083925511" sldId="282"/>
            <ac:spMk id="9" creationId="{C6995E3F-D4B8-44CC-AEB8-141DA0BB77DE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10" creationId="{816B869D-4CC8-437B-98FD-286B5C227731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11" creationId="{29F24DF1-8682-48A1-A358-74323094B3E2}"/>
          </ac:spMkLst>
        </pc:spChg>
        <pc:spChg chg="add del mod">
          <ac:chgData name="Tyler Dolezal" userId="63d3bf00622398b1" providerId="LiveId" clId="{C04B70E6-248A-4E3C-9B28-A5035E8CB8DA}" dt="2021-08-27T15:52:41.351" v="2255" actId="478"/>
          <ac:spMkLst>
            <pc:docMk/>
            <pc:sldMk cId="2083925511" sldId="282"/>
            <ac:spMk id="12" creationId="{D9A2784F-6C32-4EDB-96D0-455CAAF20623}"/>
          </ac:spMkLst>
        </pc:spChg>
        <pc:spChg chg="add del mod">
          <ac:chgData name="Tyler Dolezal" userId="63d3bf00622398b1" providerId="LiveId" clId="{C04B70E6-248A-4E3C-9B28-A5035E8CB8DA}" dt="2021-08-27T16:06:42.478" v="2350" actId="478"/>
          <ac:spMkLst>
            <pc:docMk/>
            <pc:sldMk cId="2083925511" sldId="282"/>
            <ac:spMk id="13" creationId="{3F4B36F4-85EF-41CC-B9FB-AD88F6CEDA6D}"/>
          </ac:spMkLst>
        </pc:spChg>
        <pc:spChg chg="add del mod">
          <ac:chgData name="Tyler Dolezal" userId="63d3bf00622398b1" providerId="LiveId" clId="{C04B70E6-248A-4E3C-9B28-A5035E8CB8DA}" dt="2021-08-27T15:52:40.231" v="2254" actId="478"/>
          <ac:spMkLst>
            <pc:docMk/>
            <pc:sldMk cId="2083925511" sldId="282"/>
            <ac:spMk id="14" creationId="{EDCF3FF8-4599-452F-85B1-10B12E952D37}"/>
          </ac:spMkLst>
        </pc:spChg>
        <pc:spChg chg="add del mod">
          <ac:chgData name="Tyler Dolezal" userId="63d3bf00622398b1" providerId="LiveId" clId="{C04B70E6-248A-4E3C-9B28-A5035E8CB8DA}" dt="2021-08-27T16:06:28.638" v="2346" actId="478"/>
          <ac:spMkLst>
            <pc:docMk/>
            <pc:sldMk cId="2083925511" sldId="282"/>
            <ac:spMk id="15" creationId="{14CF0980-1437-4F95-B3C9-F249249B4026}"/>
          </ac:spMkLst>
        </pc:spChg>
        <pc:spChg chg="del">
          <ac:chgData name="Tyler Dolezal" userId="63d3bf00622398b1" providerId="LiveId" clId="{C04B70E6-248A-4E3C-9B28-A5035E8CB8DA}" dt="2021-08-27T15:49:38.190" v="2221" actId="478"/>
          <ac:spMkLst>
            <pc:docMk/>
            <pc:sldMk cId="2083925511" sldId="282"/>
            <ac:spMk id="16" creationId="{6D7B8060-2C4F-4FB6-904E-344B65FC0D22}"/>
          </ac:spMkLst>
        </pc:spChg>
        <pc:spChg chg="add del mod">
          <ac:chgData name="Tyler Dolezal" userId="63d3bf00622398b1" providerId="LiveId" clId="{C04B70E6-248A-4E3C-9B28-A5035E8CB8DA}" dt="2021-08-27T15:52:39.271" v="2253" actId="478"/>
          <ac:spMkLst>
            <pc:docMk/>
            <pc:sldMk cId="2083925511" sldId="282"/>
            <ac:spMk id="17" creationId="{A155F33D-7214-4B09-80D1-2A12E5E89D98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18" creationId="{14A6AB6C-404E-4235-904D-C6DDDD4CFA34}"/>
          </ac:spMkLst>
        </pc:spChg>
        <pc:spChg chg="add mod">
          <ac:chgData name="Tyler Dolezal" userId="63d3bf00622398b1" providerId="LiveId" clId="{C04B70E6-248A-4E3C-9B28-A5035E8CB8DA}" dt="2021-09-05T16:48:33.054" v="4695" actId="14100"/>
          <ac:spMkLst>
            <pc:docMk/>
            <pc:sldMk cId="2083925511" sldId="282"/>
            <ac:spMk id="19" creationId="{B34A16CC-4B23-4AF4-9425-115150EE8995}"/>
          </ac:spMkLst>
        </pc:spChg>
        <pc:spChg chg="add del mod">
          <ac:chgData name="Tyler Dolezal" userId="63d3bf00622398b1" providerId="LiveId" clId="{C04B70E6-248A-4E3C-9B28-A5035E8CB8DA}" dt="2021-08-27T15:52:37.926" v="2252" actId="478"/>
          <ac:spMkLst>
            <pc:docMk/>
            <pc:sldMk cId="2083925511" sldId="282"/>
            <ac:spMk id="19" creationId="{D3BE75B3-7605-4F7E-A323-26ACCB9CB5BE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0" creationId="{C98C4B63-844D-480F-ABE2-4490C2BF2572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2" creationId="{D5BFC1E8-EE48-45E8-BA48-92D9B036A07D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3" creationId="{926F639A-BC66-405D-A78B-C59FE89595EA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4" creationId="{6D3F2CB3-544B-4A4D-A8C3-4E116B47BC22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5" creationId="{5FE3715A-FA91-44CA-9F1E-ABE5C205BCC7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7" creationId="{9A947533-0CEF-445E-90CE-06B831D32F8E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8" creationId="{F2E8D1DC-6592-4B8C-9952-556D16B69F2E}"/>
          </ac:spMkLst>
        </pc:spChg>
        <pc:spChg chg="add mod">
          <ac:chgData name="Tyler Dolezal" userId="63d3bf00622398b1" providerId="LiveId" clId="{C04B70E6-248A-4E3C-9B28-A5035E8CB8DA}" dt="2021-08-27T16:07:30.071" v="2359" actId="1076"/>
          <ac:spMkLst>
            <pc:docMk/>
            <pc:sldMk cId="2083925511" sldId="282"/>
            <ac:spMk id="29" creationId="{4C52E4EA-4333-4D4D-B205-464EF0A6A1B5}"/>
          </ac:spMkLst>
        </pc:spChg>
        <pc:spChg chg="mod">
          <ac:chgData name="Tyler Dolezal" userId="63d3bf00622398b1" providerId="LiveId" clId="{C04B70E6-248A-4E3C-9B28-A5035E8CB8DA}" dt="2021-08-27T15:49:09.199" v="2220" actId="20577"/>
          <ac:spMkLst>
            <pc:docMk/>
            <pc:sldMk cId="2083925511" sldId="282"/>
            <ac:spMk id="44" creationId="{2F5A2125-75C2-425F-9CF8-A7290E14949F}"/>
          </ac:spMkLst>
        </pc:spChg>
        <pc:picChg chg="del">
          <ac:chgData name="Tyler Dolezal" userId="63d3bf00622398b1" providerId="LiveId" clId="{C04B70E6-248A-4E3C-9B28-A5035E8CB8DA}" dt="2021-08-27T15:49:00.803" v="2196" actId="478"/>
          <ac:picMkLst>
            <pc:docMk/>
            <pc:sldMk cId="2083925511" sldId="282"/>
            <ac:picMk id="3" creationId="{BBA761A2-B239-4CC2-BEBF-9CE00FB93265}"/>
          </ac:picMkLst>
        </pc:picChg>
        <pc:picChg chg="add mod">
          <ac:chgData name="Tyler Dolezal" userId="63d3bf00622398b1" providerId="LiveId" clId="{C04B70E6-248A-4E3C-9B28-A5035E8CB8DA}" dt="2021-09-04T21:18:13.274" v="2806" actId="14826"/>
          <ac:picMkLst>
            <pc:docMk/>
            <pc:sldMk cId="2083925511" sldId="282"/>
            <ac:picMk id="4" creationId="{0A8C8961-0FFF-4CF5-8BBD-A5F4BE8B18C9}"/>
          </ac:picMkLst>
        </pc:picChg>
        <pc:picChg chg="del">
          <ac:chgData name="Tyler Dolezal" userId="63d3bf00622398b1" providerId="LiveId" clId="{C04B70E6-248A-4E3C-9B28-A5035E8CB8DA}" dt="2021-08-27T15:49:00.803" v="2196" actId="478"/>
          <ac:picMkLst>
            <pc:docMk/>
            <pc:sldMk cId="2083925511" sldId="282"/>
            <ac:picMk id="6" creationId="{D545085F-CB9B-435D-A7DE-3BC64010EA13}"/>
          </ac:picMkLst>
        </pc:picChg>
        <pc:picChg chg="add del mod">
          <ac:chgData name="Tyler Dolezal" userId="63d3bf00622398b1" providerId="LiveId" clId="{C04B70E6-248A-4E3C-9B28-A5035E8CB8DA}" dt="2021-08-27T15:54:37.943" v="2280" actId="478"/>
          <ac:picMkLst>
            <pc:docMk/>
            <pc:sldMk cId="2083925511" sldId="282"/>
            <ac:picMk id="21" creationId="{CE25EBE5-490C-4318-BB3E-204C58D4F982}"/>
          </ac:picMkLst>
        </pc:picChg>
        <pc:picChg chg="add del mod">
          <ac:chgData name="Tyler Dolezal" userId="63d3bf00622398b1" providerId="LiveId" clId="{C04B70E6-248A-4E3C-9B28-A5035E8CB8DA}" dt="2021-08-27T16:08:00.861" v="2362" actId="478"/>
          <ac:picMkLst>
            <pc:docMk/>
            <pc:sldMk cId="2083925511" sldId="282"/>
            <ac:picMk id="30" creationId="{E9374E7F-24D2-4EE9-A2CC-A0C9EBBB877E}"/>
          </ac:picMkLst>
        </pc:picChg>
        <pc:picChg chg="add mod">
          <ac:chgData name="Tyler Dolezal" userId="63d3bf00622398b1" providerId="LiveId" clId="{C04B70E6-248A-4E3C-9B28-A5035E8CB8DA}" dt="2021-08-27T16:09:10.962" v="2374" actId="1076"/>
          <ac:picMkLst>
            <pc:docMk/>
            <pc:sldMk cId="2083925511" sldId="282"/>
            <ac:picMk id="32" creationId="{BB2929D1-4D94-411F-8F7E-6E855FB2CC0F}"/>
          </ac:picMkLst>
        </pc:picChg>
        <pc:picChg chg="add mod">
          <ac:chgData name="Tyler Dolezal" userId="63d3bf00622398b1" providerId="LiveId" clId="{C04B70E6-248A-4E3C-9B28-A5035E8CB8DA}" dt="2021-08-27T16:08:58.471" v="2372" actId="1076"/>
          <ac:picMkLst>
            <pc:docMk/>
            <pc:sldMk cId="2083925511" sldId="282"/>
            <ac:picMk id="34" creationId="{159993C4-79F4-4EFE-BC2B-FD3EAF82D6F4}"/>
          </ac:picMkLst>
        </pc:picChg>
      </pc:sldChg>
      <pc:sldChg chg="add del">
        <pc:chgData name="Tyler Dolezal" userId="63d3bf00622398b1" providerId="LiveId" clId="{C04B70E6-248A-4E3C-9B28-A5035E8CB8DA}" dt="2021-08-27T15:42:22.539" v="2156" actId="47"/>
        <pc:sldMkLst>
          <pc:docMk/>
          <pc:sldMk cId="4056998156" sldId="282"/>
        </pc:sldMkLst>
      </pc:sldChg>
      <pc:sldChg chg="addSp delSp modSp add mod ord delAnim modAnim">
        <pc:chgData name="Tyler Dolezal" userId="63d3bf00622398b1" providerId="LiveId" clId="{C04B70E6-248A-4E3C-9B28-A5035E8CB8DA}" dt="2021-09-05T16:39:51.134" v="4578" actId="5793"/>
        <pc:sldMkLst>
          <pc:docMk/>
          <pc:sldMk cId="3035984238" sldId="283"/>
        </pc:sldMkLst>
        <pc:spChg chg="add del mod">
          <ac:chgData name="Tyler Dolezal" userId="63d3bf00622398b1" providerId="LiveId" clId="{C04B70E6-248A-4E3C-9B28-A5035E8CB8DA}" dt="2021-08-27T16:26:35.572" v="2414" actId="478"/>
          <ac:spMkLst>
            <pc:docMk/>
            <pc:sldMk cId="3035984238" sldId="283"/>
            <ac:spMk id="3" creationId="{06E6E7DF-1266-4517-A354-04B85056E0E8}"/>
          </ac:spMkLst>
        </pc:spChg>
        <pc:spChg chg="del">
          <ac:chgData name="Tyler Dolezal" userId="63d3bf00622398b1" providerId="LiveId" clId="{C04B70E6-248A-4E3C-9B28-A5035E8CB8DA}" dt="2021-08-27T16:26:32.038" v="2412" actId="478"/>
          <ac:spMkLst>
            <pc:docMk/>
            <pc:sldMk cId="3035984238" sldId="283"/>
            <ac:spMk id="9" creationId="{C6995E3F-D4B8-44CC-AEB8-141DA0BB77DE}"/>
          </ac:spMkLst>
        </pc:spChg>
        <pc:spChg chg="add mod">
          <ac:chgData name="Tyler Dolezal" userId="63d3bf00622398b1" providerId="LiveId" clId="{C04B70E6-248A-4E3C-9B28-A5035E8CB8DA}" dt="2021-09-05T16:39:51.134" v="4578" actId="5793"/>
          <ac:spMkLst>
            <pc:docMk/>
            <pc:sldMk cId="3035984238" sldId="283"/>
            <ac:spMk id="11" creationId="{924D2E76-1687-4095-9BE0-85E668ECCD92}"/>
          </ac:spMkLst>
        </pc:spChg>
        <pc:spChg chg="add mod">
          <ac:chgData name="Tyler Dolezal" userId="63d3bf00622398b1" providerId="LiveId" clId="{C04B70E6-248A-4E3C-9B28-A5035E8CB8DA}" dt="2021-08-27T17:16:55.129" v="2639" actId="1076"/>
          <ac:spMkLst>
            <pc:docMk/>
            <pc:sldMk cId="3035984238" sldId="283"/>
            <ac:spMk id="12" creationId="{80585C75-94CE-4DCF-B5D5-59BF28D33205}"/>
          </ac:spMkLst>
        </pc:spChg>
        <pc:spChg chg="add mod">
          <ac:chgData name="Tyler Dolezal" userId="63d3bf00622398b1" providerId="LiveId" clId="{C04B70E6-248A-4E3C-9B28-A5035E8CB8DA}" dt="2021-09-05T16:39:39.941" v="4577"/>
          <ac:spMkLst>
            <pc:docMk/>
            <pc:sldMk cId="3035984238" sldId="283"/>
            <ac:spMk id="18" creationId="{095791B1-3952-4EE6-B4AE-F74F29C243B6}"/>
          </ac:spMkLst>
        </pc:spChg>
        <pc:spChg chg="add mod">
          <ac:chgData name="Tyler Dolezal" userId="63d3bf00622398b1" providerId="LiveId" clId="{C04B70E6-248A-4E3C-9B28-A5035E8CB8DA}" dt="2021-09-04T05:57:16.061" v="2760" actId="1076"/>
          <ac:spMkLst>
            <pc:docMk/>
            <pc:sldMk cId="3035984238" sldId="283"/>
            <ac:spMk id="20" creationId="{A83E08C6-64B3-44C8-B168-8F54927DC8A2}"/>
          </ac:spMkLst>
        </pc:spChg>
        <pc:spChg chg="del">
          <ac:chgData name="Tyler Dolezal" userId="63d3bf00622398b1" providerId="LiveId" clId="{C04B70E6-248A-4E3C-9B28-A5035E8CB8DA}" dt="2021-08-27T16:26:34.519" v="2413" actId="478"/>
          <ac:spMkLst>
            <pc:docMk/>
            <pc:sldMk cId="3035984238" sldId="283"/>
            <ac:spMk id="34" creationId="{45D86072-98B0-4457-90B5-B4F4DC37D245}"/>
          </ac:spMkLst>
        </pc:spChg>
        <pc:spChg chg="mod">
          <ac:chgData name="Tyler Dolezal" userId="63d3bf00622398b1" providerId="LiveId" clId="{C04B70E6-248A-4E3C-9B28-A5035E8CB8DA}" dt="2021-08-27T16:26:23.404" v="2405" actId="20577"/>
          <ac:spMkLst>
            <pc:docMk/>
            <pc:sldMk cId="3035984238" sldId="283"/>
            <ac:spMk id="44" creationId="{2F5A2125-75C2-425F-9CF8-A7290E14949F}"/>
          </ac:spMkLst>
        </pc:spChg>
        <pc:picChg chg="del">
          <ac:chgData name="Tyler Dolezal" userId="63d3bf00622398b1" providerId="LiveId" clId="{C04B70E6-248A-4E3C-9B28-A5035E8CB8DA}" dt="2021-08-27T16:26:25.918" v="2406" actId="478"/>
          <ac:picMkLst>
            <pc:docMk/>
            <pc:sldMk cId="3035984238" sldId="283"/>
            <ac:picMk id="5" creationId="{BAFCFEDC-5672-4253-9756-933D3B0371E2}"/>
          </ac:picMkLst>
        </pc:picChg>
        <pc:picChg chg="add mod">
          <ac:chgData name="Tyler Dolezal" userId="63d3bf00622398b1" providerId="LiveId" clId="{C04B70E6-248A-4E3C-9B28-A5035E8CB8DA}" dt="2021-09-05T16:34:38.133" v="4455" actId="1076"/>
          <ac:picMkLst>
            <pc:docMk/>
            <pc:sldMk cId="3035984238" sldId="283"/>
            <ac:picMk id="6" creationId="{A0201B24-501D-4148-9462-2EA1A734CD7E}"/>
          </ac:picMkLst>
        </pc:picChg>
        <pc:picChg chg="del">
          <ac:chgData name="Tyler Dolezal" userId="63d3bf00622398b1" providerId="LiveId" clId="{C04B70E6-248A-4E3C-9B28-A5035E8CB8DA}" dt="2021-08-27T16:26:26.753" v="2407" actId="478"/>
          <ac:picMkLst>
            <pc:docMk/>
            <pc:sldMk cId="3035984238" sldId="283"/>
            <ac:picMk id="7" creationId="{23AF917F-74A6-4457-A871-7E43CBFD095B}"/>
          </ac:picMkLst>
        </pc:picChg>
        <pc:picChg chg="add mod">
          <ac:chgData name="Tyler Dolezal" userId="63d3bf00622398b1" providerId="LiveId" clId="{C04B70E6-248A-4E3C-9B28-A5035E8CB8DA}" dt="2021-09-05T16:34:57.008" v="4458" actId="1076"/>
          <ac:picMkLst>
            <pc:docMk/>
            <pc:sldMk cId="3035984238" sldId="283"/>
            <ac:picMk id="10" creationId="{EB7C4672-9076-433E-8349-1A7A60783124}"/>
          </ac:picMkLst>
        </pc:picChg>
        <pc:picChg chg="del">
          <ac:chgData name="Tyler Dolezal" userId="63d3bf00622398b1" providerId="LiveId" clId="{C04B70E6-248A-4E3C-9B28-A5035E8CB8DA}" dt="2021-08-27T16:26:28.186" v="2409" actId="478"/>
          <ac:picMkLst>
            <pc:docMk/>
            <pc:sldMk cId="3035984238" sldId="283"/>
            <ac:picMk id="15" creationId="{0CA9FD8F-466A-42B8-82F9-AEB93EA9A6EC}"/>
          </ac:picMkLst>
        </pc:picChg>
        <pc:picChg chg="del">
          <ac:chgData name="Tyler Dolezal" userId="63d3bf00622398b1" providerId="LiveId" clId="{C04B70E6-248A-4E3C-9B28-A5035E8CB8DA}" dt="2021-08-27T16:26:27.542" v="2408" actId="478"/>
          <ac:picMkLst>
            <pc:docMk/>
            <pc:sldMk cId="3035984238" sldId="283"/>
            <ac:picMk id="23" creationId="{246A84AD-B87F-4D1C-95FC-08FFAAF8923F}"/>
          </ac:picMkLst>
        </pc:picChg>
        <pc:cxnChg chg="del">
          <ac:chgData name="Tyler Dolezal" userId="63d3bf00622398b1" providerId="LiveId" clId="{C04B70E6-248A-4E3C-9B28-A5035E8CB8DA}" dt="2021-08-27T16:26:29.904" v="2411" actId="478"/>
          <ac:cxnSpMkLst>
            <pc:docMk/>
            <pc:sldMk cId="3035984238" sldId="283"/>
            <ac:cxnSpMk id="17" creationId="{8B0EC207-35E5-4317-84BF-21F5A8791A5A}"/>
          </ac:cxnSpMkLst>
        </pc:cxnChg>
        <pc:cxnChg chg="del">
          <ac:chgData name="Tyler Dolezal" userId="63d3bf00622398b1" providerId="LiveId" clId="{C04B70E6-248A-4E3C-9B28-A5035E8CB8DA}" dt="2021-08-27T16:26:29.274" v="2410" actId="478"/>
          <ac:cxnSpMkLst>
            <pc:docMk/>
            <pc:sldMk cId="3035984238" sldId="283"/>
            <ac:cxnSpMk id="19" creationId="{A827B2CF-DCD9-4936-A2CD-4340F0CB378E}"/>
          </ac:cxnSpMkLst>
        </pc:cxnChg>
      </pc:sldChg>
      <pc:sldChg chg="addSp delSp modSp add mod delAnim modAnim">
        <pc:chgData name="Tyler Dolezal" userId="63d3bf00622398b1" providerId="LiveId" clId="{C04B70E6-248A-4E3C-9B28-A5035E8CB8DA}" dt="2021-09-05T16:38:24.532" v="4563" actId="20577"/>
        <pc:sldMkLst>
          <pc:docMk/>
          <pc:sldMk cId="2276221557" sldId="284"/>
        </pc:sldMkLst>
        <pc:spChg chg="add del mod">
          <ac:chgData name="Tyler Dolezal" userId="63d3bf00622398b1" providerId="LiveId" clId="{C04B70E6-248A-4E3C-9B28-A5035E8CB8DA}" dt="2021-09-05T15:29:16.397" v="4234" actId="478"/>
          <ac:spMkLst>
            <pc:docMk/>
            <pc:sldMk cId="2276221557" sldId="284"/>
            <ac:spMk id="2" creationId="{94E4FF15-F318-4D61-86B9-BC8B23E8BB2E}"/>
          </ac:spMkLst>
        </pc:spChg>
        <pc:spChg chg="add mod">
          <ac:chgData name="Tyler Dolezal" userId="63d3bf00622398b1" providerId="LiveId" clId="{C04B70E6-248A-4E3C-9B28-A5035E8CB8DA}" dt="2021-09-05T16:38:11.333" v="4559" actId="20577"/>
          <ac:spMkLst>
            <pc:docMk/>
            <pc:sldMk cId="2276221557" sldId="284"/>
            <ac:spMk id="4" creationId="{833AB839-E183-4640-B9D9-700FD0A77653}"/>
          </ac:spMkLst>
        </pc:spChg>
        <pc:spChg chg="add del mod">
          <ac:chgData name="Tyler Dolezal" userId="63d3bf00622398b1" providerId="LiveId" clId="{C04B70E6-248A-4E3C-9B28-A5035E8CB8DA}" dt="2021-09-04T05:55:00.974" v="2743" actId="478"/>
          <ac:spMkLst>
            <pc:docMk/>
            <pc:sldMk cId="2276221557" sldId="284"/>
            <ac:spMk id="9" creationId="{C563B3BE-C92F-4782-8925-8CF560F628D7}"/>
          </ac:spMkLst>
        </pc:spChg>
        <pc:spChg chg="add del mod">
          <ac:chgData name="Tyler Dolezal" userId="63d3bf00622398b1" providerId="LiveId" clId="{C04B70E6-248A-4E3C-9B28-A5035E8CB8DA}" dt="2021-09-05T15:29:20.044" v="4236" actId="478"/>
          <ac:spMkLst>
            <pc:docMk/>
            <pc:sldMk cId="2276221557" sldId="284"/>
            <ac:spMk id="11" creationId="{3698B045-0908-4CB7-9B0B-09FFCE01FB87}"/>
          </ac:spMkLst>
        </pc:spChg>
        <pc:spChg chg="del">
          <ac:chgData name="Tyler Dolezal" userId="63d3bf00622398b1" providerId="LiveId" clId="{C04B70E6-248A-4E3C-9B28-A5035E8CB8DA}" dt="2021-08-27T16:47:07.710" v="2499" actId="478"/>
          <ac:spMkLst>
            <pc:docMk/>
            <pc:sldMk cId="2276221557" sldId="284"/>
            <ac:spMk id="12" creationId="{80585C75-94CE-4DCF-B5D5-59BF28D33205}"/>
          </ac:spMkLst>
        </pc:spChg>
        <pc:spChg chg="add mod">
          <ac:chgData name="Tyler Dolezal" userId="63d3bf00622398b1" providerId="LiveId" clId="{C04B70E6-248A-4E3C-9B28-A5035E8CB8DA}" dt="2021-09-05T16:37:22.269" v="4540" actId="122"/>
          <ac:spMkLst>
            <pc:docMk/>
            <pc:sldMk cId="2276221557" sldId="284"/>
            <ac:spMk id="12" creationId="{EFF0B429-25B2-4753-9C45-AC9052E50733}"/>
          </ac:spMkLst>
        </pc:spChg>
        <pc:spChg chg="add del mod">
          <ac:chgData name="Tyler Dolezal" userId="63d3bf00622398b1" providerId="LiveId" clId="{C04B70E6-248A-4E3C-9B28-A5035E8CB8DA}" dt="2021-09-05T15:29:18.251" v="4235" actId="478"/>
          <ac:spMkLst>
            <pc:docMk/>
            <pc:sldMk cId="2276221557" sldId="284"/>
            <ac:spMk id="13" creationId="{D07B9D65-2BC2-4CB2-A792-5EED9FE535C5}"/>
          </ac:spMkLst>
        </pc:spChg>
        <pc:spChg chg="add del mod">
          <ac:chgData name="Tyler Dolezal" userId="63d3bf00622398b1" providerId="LiveId" clId="{C04B70E6-248A-4E3C-9B28-A5035E8CB8DA}" dt="2021-09-05T15:29:20.925" v="4237" actId="478"/>
          <ac:spMkLst>
            <pc:docMk/>
            <pc:sldMk cId="2276221557" sldId="284"/>
            <ac:spMk id="14" creationId="{13E571C7-8DA6-4103-87AA-5789BB7A8EF7}"/>
          </ac:spMkLst>
        </pc:spChg>
        <pc:spChg chg="add mod">
          <ac:chgData name="Tyler Dolezal" userId="63d3bf00622398b1" providerId="LiveId" clId="{C04B70E6-248A-4E3C-9B28-A5035E8CB8DA}" dt="2021-09-05T16:37:54.426" v="4554" actId="1076"/>
          <ac:spMkLst>
            <pc:docMk/>
            <pc:sldMk cId="2276221557" sldId="284"/>
            <ac:spMk id="15" creationId="{175C587B-74E6-4701-9373-51E82CDE39F3}"/>
          </ac:spMkLst>
        </pc:spChg>
        <pc:spChg chg="add mod">
          <ac:chgData name="Tyler Dolezal" userId="63d3bf00622398b1" providerId="LiveId" clId="{C04B70E6-248A-4E3C-9B28-A5035E8CB8DA}" dt="2021-09-05T16:38:24.532" v="4563" actId="20577"/>
          <ac:spMkLst>
            <pc:docMk/>
            <pc:sldMk cId="2276221557" sldId="284"/>
            <ac:spMk id="16" creationId="{3BE1D424-FB8D-48B9-A510-78C64DE418EA}"/>
          </ac:spMkLst>
        </pc:spChg>
        <pc:spChg chg="del">
          <ac:chgData name="Tyler Dolezal" userId="63d3bf00622398b1" providerId="LiveId" clId="{C04B70E6-248A-4E3C-9B28-A5035E8CB8DA}" dt="2021-08-27T16:47:06.108" v="2498" actId="478"/>
          <ac:spMkLst>
            <pc:docMk/>
            <pc:sldMk cId="2276221557" sldId="284"/>
            <ac:spMk id="18" creationId="{095791B1-3952-4EE6-B4AE-F74F29C243B6}"/>
          </ac:spMkLst>
        </pc:spChg>
        <pc:spChg chg="del mod">
          <ac:chgData name="Tyler Dolezal" userId="63d3bf00622398b1" providerId="LiveId" clId="{C04B70E6-248A-4E3C-9B28-A5035E8CB8DA}" dt="2021-09-04T05:54:48.961" v="2741" actId="478"/>
          <ac:spMkLst>
            <pc:docMk/>
            <pc:sldMk cId="2276221557" sldId="284"/>
            <ac:spMk id="20" creationId="{A83E08C6-64B3-44C8-B168-8F54927DC8A2}"/>
          </ac:spMkLst>
        </pc:spChg>
        <pc:spChg chg="mod">
          <ac:chgData name="Tyler Dolezal" userId="63d3bf00622398b1" providerId="LiveId" clId="{C04B70E6-248A-4E3C-9B28-A5035E8CB8DA}" dt="2021-08-27T16:46:25.616" v="2493" actId="20577"/>
          <ac:spMkLst>
            <pc:docMk/>
            <pc:sldMk cId="2276221557" sldId="284"/>
            <ac:spMk id="44" creationId="{2F5A2125-75C2-425F-9CF8-A7290E14949F}"/>
          </ac:spMkLst>
        </pc:spChg>
        <pc:picChg chg="mod">
          <ac:chgData name="Tyler Dolezal" userId="63d3bf00622398b1" providerId="LiveId" clId="{C04B70E6-248A-4E3C-9B28-A5035E8CB8DA}" dt="2021-09-04T05:55:16.130" v="2747" actId="14100"/>
          <ac:picMkLst>
            <pc:docMk/>
            <pc:sldMk cId="2276221557" sldId="284"/>
            <ac:picMk id="6" creationId="{A0201B24-501D-4148-9462-2EA1A734CD7E}"/>
          </ac:picMkLst>
        </pc:picChg>
        <pc:picChg chg="add mod ord">
          <ac:chgData name="Tyler Dolezal" userId="63d3bf00622398b1" providerId="LiveId" clId="{C04B70E6-248A-4E3C-9B28-A5035E8CB8DA}" dt="2021-09-04T05:58:00.063" v="2765" actId="1076"/>
          <ac:picMkLst>
            <pc:docMk/>
            <pc:sldMk cId="2276221557" sldId="284"/>
            <ac:picMk id="8" creationId="{B5B97522-0652-4596-8A9A-D461AFB251D5}"/>
          </ac:picMkLst>
        </pc:picChg>
        <pc:picChg chg="del">
          <ac:chgData name="Tyler Dolezal" userId="63d3bf00622398b1" providerId="LiveId" clId="{C04B70E6-248A-4E3C-9B28-A5035E8CB8DA}" dt="2021-08-27T16:47:04.350" v="2497" actId="478"/>
          <ac:picMkLst>
            <pc:docMk/>
            <pc:sldMk cId="2276221557" sldId="284"/>
            <ac:picMk id="10" creationId="{EB7C4672-9076-433E-8349-1A7A60783124}"/>
          </ac:picMkLst>
        </pc:picChg>
      </pc:sldChg>
      <pc:sldChg chg="addSp delSp modSp add mod ord">
        <pc:chgData name="Tyler Dolezal" userId="63d3bf00622398b1" providerId="LiveId" clId="{C04B70E6-248A-4E3C-9B28-A5035E8CB8DA}" dt="2021-09-05T16:40:14.682" v="4580" actId="1076"/>
        <pc:sldMkLst>
          <pc:docMk/>
          <pc:sldMk cId="3162382362" sldId="285"/>
        </pc:sldMkLst>
        <pc:spChg chg="add mod">
          <ac:chgData name="Tyler Dolezal" userId="63d3bf00622398b1" providerId="LiveId" clId="{C04B70E6-248A-4E3C-9B28-A5035E8CB8DA}" dt="2021-09-05T16:39:55.798" v="4579" actId="5793"/>
          <ac:spMkLst>
            <pc:docMk/>
            <pc:sldMk cId="3162382362" sldId="285"/>
            <ac:spMk id="10" creationId="{BD8CB2A5-96A9-4A20-8DA6-BED29B4847D7}"/>
          </ac:spMkLst>
        </pc:spChg>
        <pc:spChg chg="mod">
          <ac:chgData name="Tyler Dolezal" userId="63d3bf00622398b1" providerId="LiveId" clId="{C04B70E6-248A-4E3C-9B28-A5035E8CB8DA}" dt="2021-09-04T05:57:37.224" v="2764" actId="1076"/>
          <ac:spMkLst>
            <pc:docMk/>
            <pc:sldMk cId="3162382362" sldId="285"/>
            <ac:spMk id="12" creationId="{80585C75-94CE-4DCF-B5D5-59BF28D33205}"/>
          </ac:spMkLst>
        </pc:spChg>
        <pc:spChg chg="mod">
          <ac:chgData name="Tyler Dolezal" userId="63d3bf00622398b1" providerId="LiveId" clId="{C04B70E6-248A-4E3C-9B28-A5035E8CB8DA}" dt="2021-09-05T16:40:14.682" v="4580" actId="1076"/>
          <ac:spMkLst>
            <pc:docMk/>
            <pc:sldMk cId="3162382362" sldId="285"/>
            <ac:spMk id="18" creationId="{095791B1-3952-4EE6-B4AE-F74F29C243B6}"/>
          </ac:spMkLst>
        </pc:spChg>
        <pc:spChg chg="mod">
          <ac:chgData name="Tyler Dolezal" userId="63d3bf00622398b1" providerId="LiveId" clId="{C04B70E6-248A-4E3C-9B28-A5035E8CB8DA}" dt="2021-09-04T22:57:19.284" v="3405" actId="20577"/>
          <ac:spMkLst>
            <pc:docMk/>
            <pc:sldMk cId="3162382362" sldId="285"/>
            <ac:spMk id="20" creationId="{A83E08C6-64B3-44C8-B168-8F54927DC8A2}"/>
          </ac:spMkLst>
        </pc:spChg>
        <pc:picChg chg="add mod ord">
          <ac:chgData name="Tyler Dolezal" userId="63d3bf00622398b1" providerId="LiveId" clId="{C04B70E6-248A-4E3C-9B28-A5035E8CB8DA}" dt="2021-09-05T16:40:14.682" v="4580" actId="1076"/>
          <ac:picMkLst>
            <pc:docMk/>
            <pc:sldMk cId="3162382362" sldId="285"/>
            <ac:picMk id="5" creationId="{51EAD55F-0838-4306-B34B-2734D0ECD040}"/>
          </ac:picMkLst>
        </pc:picChg>
        <pc:picChg chg="mod">
          <ac:chgData name="Tyler Dolezal" userId="63d3bf00622398b1" providerId="LiveId" clId="{C04B70E6-248A-4E3C-9B28-A5035E8CB8DA}" dt="2021-09-05T16:40:14.682" v="4580" actId="1076"/>
          <ac:picMkLst>
            <pc:docMk/>
            <pc:sldMk cId="3162382362" sldId="285"/>
            <ac:picMk id="6" creationId="{A0201B24-501D-4148-9462-2EA1A734CD7E}"/>
          </ac:picMkLst>
        </pc:picChg>
        <pc:picChg chg="del mod">
          <ac:chgData name="Tyler Dolezal" userId="63d3bf00622398b1" providerId="LiveId" clId="{C04B70E6-248A-4E3C-9B28-A5035E8CB8DA}" dt="2021-09-02T17:13:48.074" v="2707" actId="478"/>
          <ac:picMkLst>
            <pc:docMk/>
            <pc:sldMk cId="3162382362" sldId="285"/>
            <ac:picMk id="10" creationId="{EB7C4672-9076-433E-8349-1A7A60783124}"/>
          </ac:picMkLst>
        </pc:picChg>
      </pc:sldChg>
      <pc:sldChg chg="addSp modSp add del mod modAnim">
        <pc:chgData name="Tyler Dolezal" userId="63d3bf00622398b1" providerId="LiveId" clId="{C04B70E6-248A-4E3C-9B28-A5035E8CB8DA}" dt="2021-09-04T05:56:43.157" v="2755" actId="47"/>
        <pc:sldMkLst>
          <pc:docMk/>
          <pc:sldMk cId="337041427" sldId="286"/>
        </pc:sldMkLst>
        <pc:spChg chg="add mod">
          <ac:chgData name="Tyler Dolezal" userId="63d3bf00622398b1" providerId="LiveId" clId="{C04B70E6-248A-4E3C-9B28-A5035E8CB8DA}" dt="2021-08-27T16:54:34.195" v="2542"/>
          <ac:spMkLst>
            <pc:docMk/>
            <pc:sldMk cId="337041427" sldId="286"/>
            <ac:spMk id="7" creationId="{C27C691D-741E-42AA-86AD-55C249C7F861}"/>
          </ac:spMkLst>
        </pc:spChg>
        <pc:spChg chg="mod">
          <ac:chgData name="Tyler Dolezal" userId="63d3bf00622398b1" providerId="LiveId" clId="{C04B70E6-248A-4E3C-9B28-A5035E8CB8DA}" dt="2021-08-27T16:52:16.012" v="2526" actId="20577"/>
          <ac:spMkLst>
            <pc:docMk/>
            <pc:sldMk cId="337041427" sldId="286"/>
            <ac:spMk id="9" creationId="{C563B3BE-C92F-4782-8925-8CF560F628D7}"/>
          </ac:spMkLst>
        </pc:spChg>
        <pc:spChg chg="add mod">
          <ac:chgData name="Tyler Dolezal" userId="63d3bf00622398b1" providerId="LiveId" clId="{C04B70E6-248A-4E3C-9B28-A5035E8CB8DA}" dt="2021-08-27T16:54:34.195" v="2542"/>
          <ac:spMkLst>
            <pc:docMk/>
            <pc:sldMk cId="337041427" sldId="286"/>
            <ac:spMk id="10" creationId="{D3B430FE-C31E-4D81-B65E-5906AC4B2360}"/>
          </ac:spMkLst>
        </pc:spChg>
        <pc:spChg chg="add mod">
          <ac:chgData name="Tyler Dolezal" userId="63d3bf00622398b1" providerId="LiveId" clId="{C04B70E6-248A-4E3C-9B28-A5035E8CB8DA}" dt="2021-08-27T16:54:34.195" v="2542"/>
          <ac:spMkLst>
            <pc:docMk/>
            <pc:sldMk cId="337041427" sldId="286"/>
            <ac:spMk id="11" creationId="{4C1823F7-7557-4647-88B6-7B463420F72F}"/>
          </ac:spMkLst>
        </pc:spChg>
        <pc:spChg chg="add mod">
          <ac:chgData name="Tyler Dolezal" userId="63d3bf00622398b1" providerId="LiveId" clId="{C04B70E6-248A-4E3C-9B28-A5035E8CB8DA}" dt="2021-08-27T16:54:34.195" v="2542"/>
          <ac:spMkLst>
            <pc:docMk/>
            <pc:sldMk cId="337041427" sldId="286"/>
            <ac:spMk id="12" creationId="{C435741D-43EA-436B-B240-3789EE815B0B}"/>
          </ac:spMkLst>
        </pc:spChg>
        <pc:spChg chg="mod">
          <ac:chgData name="Tyler Dolezal" userId="63d3bf00622398b1" providerId="LiveId" clId="{C04B70E6-248A-4E3C-9B28-A5035E8CB8DA}" dt="2021-08-27T16:52:40.318" v="2530" actId="20577"/>
          <ac:spMkLst>
            <pc:docMk/>
            <pc:sldMk cId="337041427" sldId="286"/>
            <ac:spMk id="20" creationId="{A83E08C6-64B3-44C8-B168-8F54927DC8A2}"/>
          </ac:spMkLst>
        </pc:spChg>
        <pc:picChg chg="mod">
          <ac:chgData name="Tyler Dolezal" userId="63d3bf00622398b1" providerId="LiveId" clId="{C04B70E6-248A-4E3C-9B28-A5035E8CB8DA}" dt="2021-08-27T16:52:49.607" v="2531" actId="14826"/>
          <ac:picMkLst>
            <pc:docMk/>
            <pc:sldMk cId="337041427" sldId="286"/>
            <ac:picMk id="6" creationId="{A0201B24-501D-4148-9462-2EA1A734CD7E}"/>
          </ac:picMkLst>
        </pc:picChg>
        <pc:picChg chg="mod">
          <ac:chgData name="Tyler Dolezal" userId="63d3bf00622398b1" providerId="LiveId" clId="{C04B70E6-248A-4E3C-9B28-A5035E8CB8DA}" dt="2021-08-27T16:52:10.241" v="2522" actId="14826"/>
          <ac:picMkLst>
            <pc:docMk/>
            <pc:sldMk cId="337041427" sldId="286"/>
            <ac:picMk id="8" creationId="{B5B97522-0652-4596-8A9A-D461AFB251D5}"/>
          </ac:picMkLst>
        </pc:picChg>
      </pc:sldChg>
      <pc:sldChg chg="modSp add mod">
        <pc:chgData name="Tyler Dolezal" userId="63d3bf00622398b1" providerId="LiveId" clId="{C04B70E6-248A-4E3C-9B28-A5035E8CB8DA}" dt="2021-09-02T17:16:02.083" v="2726" actId="20577"/>
        <pc:sldMkLst>
          <pc:docMk/>
          <pc:sldMk cId="2089128121" sldId="287"/>
        </pc:sldMkLst>
        <pc:spChg chg="mod">
          <ac:chgData name="Tyler Dolezal" userId="63d3bf00622398b1" providerId="LiveId" clId="{C04B70E6-248A-4E3C-9B28-A5035E8CB8DA}" dt="2021-08-27T17:12:03.588" v="2550" actId="20577"/>
          <ac:spMkLst>
            <pc:docMk/>
            <pc:sldMk cId="2089128121" sldId="287"/>
            <ac:spMk id="2" creationId="{0605FA43-B506-4DD8-B02D-069319235B79}"/>
          </ac:spMkLst>
        </pc:spChg>
        <pc:spChg chg="mod">
          <ac:chgData name="Tyler Dolezal" userId="63d3bf00622398b1" providerId="LiveId" clId="{C04B70E6-248A-4E3C-9B28-A5035E8CB8DA}" dt="2021-09-02T17:16:02.083" v="2726" actId="20577"/>
          <ac:spMkLst>
            <pc:docMk/>
            <pc:sldMk cId="2089128121" sldId="287"/>
            <ac:spMk id="3" creationId="{5A09E16C-E0BA-48C6-9988-9EE1CBD5E9CD}"/>
          </ac:spMkLst>
        </pc:spChg>
      </pc:sldChg>
      <pc:sldChg chg="addSp delSp modSp add mod">
        <pc:chgData name="Tyler Dolezal" userId="63d3bf00622398b1" providerId="LiveId" clId="{C04B70E6-248A-4E3C-9B28-A5035E8CB8DA}" dt="2021-08-27T17:26:19.377" v="2661" actId="1076"/>
        <pc:sldMkLst>
          <pc:docMk/>
          <pc:sldMk cId="795952863" sldId="288"/>
        </pc:sldMkLst>
        <pc:spChg chg="mod">
          <ac:chgData name="Tyler Dolezal" userId="63d3bf00622398b1" providerId="LiveId" clId="{C04B70E6-248A-4E3C-9B28-A5035E8CB8DA}" dt="2021-08-27T17:26:07.438" v="2657" actId="1076"/>
          <ac:spMkLst>
            <pc:docMk/>
            <pc:sldMk cId="795952863" sldId="288"/>
            <ac:spMk id="2" creationId="{0605FA43-B506-4DD8-B02D-069319235B79}"/>
          </ac:spMkLst>
        </pc:spChg>
        <pc:spChg chg="add mod">
          <ac:chgData name="Tyler Dolezal" userId="63d3bf00622398b1" providerId="LiveId" clId="{C04B70E6-248A-4E3C-9B28-A5035E8CB8DA}" dt="2021-08-27T17:26:19.377" v="2661" actId="1076"/>
          <ac:spMkLst>
            <pc:docMk/>
            <pc:sldMk cId="795952863" sldId="288"/>
            <ac:spMk id="3" creationId="{38ACAD32-5635-4DBF-B72E-0E9DE832100F}"/>
          </ac:spMkLst>
        </pc:spChg>
        <pc:spChg chg="del">
          <ac:chgData name="Tyler Dolezal" userId="63d3bf00622398b1" providerId="LiveId" clId="{C04B70E6-248A-4E3C-9B28-A5035E8CB8DA}" dt="2021-08-27T17:12:21.207" v="2552" actId="478"/>
          <ac:spMkLst>
            <pc:docMk/>
            <pc:sldMk cId="795952863" sldId="288"/>
            <ac:spMk id="3" creationId="{5A09E16C-E0BA-48C6-9988-9EE1CBD5E9CD}"/>
          </ac:spMkLst>
        </pc:spChg>
        <pc:spChg chg="add del mod">
          <ac:chgData name="Tyler Dolezal" userId="63d3bf00622398b1" providerId="LiveId" clId="{C04B70E6-248A-4E3C-9B28-A5035E8CB8DA}" dt="2021-08-27T17:12:23.357" v="2553" actId="478"/>
          <ac:spMkLst>
            <pc:docMk/>
            <pc:sldMk cId="795952863" sldId="288"/>
            <ac:spMk id="5" creationId="{AFD388EE-0E67-4D5D-8954-2B067C3427E6}"/>
          </ac:spMkLst>
        </pc:spChg>
      </pc:sldChg>
      <pc:sldChg chg="addSp delSp modSp add del mod delAnim">
        <pc:chgData name="Tyler Dolezal" userId="63d3bf00622398b1" providerId="LiveId" clId="{C04B70E6-248A-4E3C-9B28-A5035E8CB8DA}" dt="2021-09-05T15:37:02.955" v="4402" actId="47"/>
        <pc:sldMkLst>
          <pc:docMk/>
          <pc:sldMk cId="985333098" sldId="289"/>
        </pc:sldMkLst>
        <pc:spChg chg="del mod">
          <ac:chgData name="Tyler Dolezal" userId="63d3bf00622398b1" providerId="LiveId" clId="{C04B70E6-248A-4E3C-9B28-A5035E8CB8DA}" dt="2021-09-04T21:17:05.916" v="2795" actId="478"/>
          <ac:spMkLst>
            <pc:docMk/>
            <pc:sldMk cId="985333098" sldId="289"/>
            <ac:spMk id="2" creationId="{94E4FF15-F318-4D61-86B9-BC8B23E8BB2E}"/>
          </ac:spMkLst>
        </pc:spChg>
        <pc:spChg chg="del">
          <ac:chgData name="Tyler Dolezal" userId="63d3bf00622398b1" providerId="LiveId" clId="{C04B70E6-248A-4E3C-9B28-A5035E8CB8DA}" dt="2021-09-04T05:59:14.426" v="2779" actId="478"/>
          <ac:spMkLst>
            <pc:docMk/>
            <pc:sldMk cId="985333098" sldId="289"/>
            <ac:spMk id="11" creationId="{3698B045-0908-4CB7-9B0B-09FFCE01FB87}"/>
          </ac:spMkLst>
        </pc:spChg>
        <pc:spChg chg="del mod">
          <ac:chgData name="Tyler Dolezal" userId="63d3bf00622398b1" providerId="LiveId" clId="{C04B70E6-248A-4E3C-9B28-A5035E8CB8DA}" dt="2021-09-04T21:17:04.455" v="2794" actId="478"/>
          <ac:spMkLst>
            <pc:docMk/>
            <pc:sldMk cId="985333098" sldId="289"/>
            <ac:spMk id="13" creationId="{D07B9D65-2BC2-4CB2-A792-5EED9FE535C5}"/>
          </ac:spMkLst>
        </pc:spChg>
        <pc:spChg chg="del">
          <ac:chgData name="Tyler Dolezal" userId="63d3bf00622398b1" providerId="LiveId" clId="{C04B70E6-248A-4E3C-9B28-A5035E8CB8DA}" dt="2021-09-04T05:59:15.264" v="2780" actId="478"/>
          <ac:spMkLst>
            <pc:docMk/>
            <pc:sldMk cId="985333098" sldId="289"/>
            <ac:spMk id="14" creationId="{13E571C7-8DA6-4103-87AA-5789BB7A8EF7}"/>
          </ac:spMkLst>
        </pc:spChg>
        <pc:spChg chg="mod">
          <ac:chgData name="Tyler Dolezal" userId="63d3bf00622398b1" providerId="LiveId" clId="{C04B70E6-248A-4E3C-9B28-A5035E8CB8DA}" dt="2021-09-04T21:17:21.894" v="2805" actId="20577"/>
          <ac:spMkLst>
            <pc:docMk/>
            <pc:sldMk cId="985333098" sldId="289"/>
            <ac:spMk id="44" creationId="{2F5A2125-75C2-425F-9CF8-A7290E14949F}"/>
          </ac:spMkLst>
        </pc:spChg>
        <pc:picChg chg="add del mod">
          <ac:chgData name="Tyler Dolezal" userId="63d3bf00622398b1" providerId="LiveId" clId="{C04B70E6-248A-4E3C-9B28-A5035E8CB8DA}" dt="2021-09-04T21:17:02.130" v="2793" actId="14826"/>
          <ac:picMkLst>
            <pc:docMk/>
            <pc:sldMk cId="985333098" sldId="289"/>
            <ac:picMk id="6" creationId="{A0201B24-501D-4148-9462-2EA1A734CD7E}"/>
          </ac:picMkLst>
        </pc:picChg>
        <pc:picChg chg="del mod">
          <ac:chgData name="Tyler Dolezal" userId="63d3bf00622398b1" providerId="LiveId" clId="{C04B70E6-248A-4E3C-9B28-A5035E8CB8DA}" dt="2021-09-04T05:59:13.652" v="2778" actId="478"/>
          <ac:picMkLst>
            <pc:docMk/>
            <pc:sldMk cId="985333098" sldId="289"/>
            <ac:picMk id="8" creationId="{B5B97522-0652-4596-8A9A-D461AFB251D5}"/>
          </ac:picMkLst>
        </pc:picChg>
      </pc:sldChg>
      <pc:sldChg chg="addSp delSp modSp add del mod modAnim">
        <pc:chgData name="Tyler Dolezal" userId="63d3bf00622398b1" providerId="LiveId" clId="{C04B70E6-248A-4E3C-9B28-A5035E8CB8DA}" dt="2021-09-05T16:51:13.196" v="4738" actId="47"/>
        <pc:sldMkLst>
          <pc:docMk/>
          <pc:sldMk cId="1213891944" sldId="290"/>
        </pc:sldMkLst>
        <pc:spChg chg="mod">
          <ac:chgData name="Tyler Dolezal" userId="63d3bf00622398b1" providerId="LiveId" clId="{C04B70E6-248A-4E3C-9B28-A5035E8CB8DA}" dt="2021-09-05T16:50:40.682" v="4696" actId="21"/>
          <ac:spMkLst>
            <pc:docMk/>
            <pc:sldMk cId="1213891944" sldId="290"/>
            <ac:spMk id="9" creationId="{C6995E3F-D4B8-44CC-AEB8-141DA0BB77DE}"/>
          </ac:spMkLst>
        </pc:spChg>
        <pc:spChg chg="add del mod">
          <ac:chgData name="Tyler Dolezal" userId="63d3bf00622398b1" providerId="LiveId" clId="{C04B70E6-248A-4E3C-9B28-A5035E8CB8DA}" dt="2021-09-05T14:58:24.595" v="4183" actId="478"/>
          <ac:spMkLst>
            <pc:docMk/>
            <pc:sldMk cId="1213891944" sldId="290"/>
            <ac:spMk id="15" creationId="{D0B0C132-8D69-4A1D-B4CD-16E96F43618C}"/>
          </ac:spMkLst>
        </pc:spChg>
        <pc:picChg chg="mod">
          <ac:chgData name="Tyler Dolezal" userId="63d3bf00622398b1" providerId="LiveId" clId="{C04B70E6-248A-4E3C-9B28-A5035E8CB8DA}" dt="2021-09-05T16:22:02.298" v="4454" actId="14826"/>
          <ac:picMkLst>
            <pc:docMk/>
            <pc:sldMk cId="1213891944" sldId="290"/>
            <ac:picMk id="10" creationId="{3578C241-84F5-48F1-8436-AD90EB8925B1}"/>
          </ac:picMkLst>
        </pc:picChg>
      </pc:sldChg>
      <pc:sldChg chg="addSp delSp modSp add mod ord">
        <pc:chgData name="Tyler Dolezal" userId="63d3bf00622398b1" providerId="LiveId" clId="{C04B70E6-248A-4E3C-9B28-A5035E8CB8DA}" dt="2021-09-05T15:41:01.686" v="4407" actId="20577"/>
        <pc:sldMkLst>
          <pc:docMk/>
          <pc:sldMk cId="3110094902" sldId="291"/>
        </pc:sldMkLst>
        <pc:spChg chg="add mod">
          <ac:chgData name="Tyler Dolezal" userId="63d3bf00622398b1" providerId="LiveId" clId="{C04B70E6-248A-4E3C-9B28-A5035E8CB8DA}" dt="2021-09-05T15:41:01.686" v="4407" actId="20577"/>
          <ac:spMkLst>
            <pc:docMk/>
            <pc:sldMk cId="3110094902" sldId="291"/>
            <ac:spMk id="2" creationId="{0B2F30BA-D3E5-4054-8657-C00FE7790DCC}"/>
          </ac:spMkLst>
        </pc:spChg>
        <pc:spChg chg="add mod">
          <ac:chgData name="Tyler Dolezal" userId="63d3bf00622398b1" providerId="LiveId" clId="{C04B70E6-248A-4E3C-9B28-A5035E8CB8DA}" dt="2021-09-05T15:38:05.146" v="4404" actId="20577"/>
          <ac:spMkLst>
            <pc:docMk/>
            <pc:sldMk cId="3110094902" sldId="291"/>
            <ac:spMk id="4" creationId="{4E97F193-75D0-40D0-BB79-026FC77AAE73}"/>
          </ac:spMkLst>
        </pc:spChg>
        <pc:spChg chg="add del mod">
          <ac:chgData name="Tyler Dolezal" userId="63d3bf00622398b1" providerId="LiveId" clId="{C04B70E6-248A-4E3C-9B28-A5035E8CB8DA}" dt="2021-09-05T15:34:31.051" v="4394" actId="478"/>
          <ac:spMkLst>
            <pc:docMk/>
            <pc:sldMk cId="3110094902" sldId="291"/>
            <ac:spMk id="7" creationId="{B6E943EB-B25E-44F1-A3BD-C41578946DCE}"/>
          </ac:spMkLst>
        </pc:spChg>
        <pc:picChg chg="del">
          <ac:chgData name="Tyler Dolezal" userId="63d3bf00622398b1" providerId="LiveId" clId="{C04B70E6-248A-4E3C-9B28-A5035E8CB8DA}" dt="2021-09-05T15:30:12.129" v="4241" actId="478"/>
          <ac:picMkLst>
            <pc:docMk/>
            <pc:sldMk cId="3110094902" sldId="291"/>
            <ac:picMk id="6" creationId="{A0201B24-501D-4148-9462-2EA1A734CD7E}"/>
          </ac:picMkLst>
        </pc:picChg>
        <pc:picChg chg="add mod">
          <ac:chgData name="Tyler Dolezal" userId="63d3bf00622398b1" providerId="LiveId" clId="{C04B70E6-248A-4E3C-9B28-A5035E8CB8DA}" dt="2021-09-05T15:36:59.778" v="4401" actId="1076"/>
          <ac:picMkLst>
            <pc:docMk/>
            <pc:sldMk cId="3110094902" sldId="291"/>
            <ac:picMk id="9" creationId="{7E9E6C87-BEF2-42B1-BC9C-2EC06AB6F4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89AC3-D340-42A3-96C1-04CAD65FEB4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F5403-C94C-40BD-9231-DE98477DB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5DC5-01BB-48D1-8319-78610E3F7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960" y="1121555"/>
            <a:ext cx="9144001" cy="2389065"/>
          </a:xfrm>
        </p:spPr>
        <p:txBody>
          <a:bodyPr anchor="b"/>
          <a:lstStyle>
            <a:lvl1pPr algn="ctr"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6067B-6709-471E-A5D7-29BCF9D0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960" y="3602803"/>
            <a:ext cx="9144001" cy="1655445"/>
          </a:xfrm>
        </p:spPr>
        <p:txBody>
          <a:bodyPr/>
          <a:lstStyle>
            <a:lvl1pPr marL="0" indent="0" algn="ctr">
              <a:buNone/>
              <a:defRPr sz="2903"/>
            </a:lvl1pPr>
            <a:lvl2pPr marL="553075" indent="0" algn="ctr">
              <a:buNone/>
              <a:defRPr sz="2419"/>
            </a:lvl2pPr>
            <a:lvl3pPr marL="1106150" indent="0" algn="ctr">
              <a:buNone/>
              <a:defRPr sz="2177"/>
            </a:lvl3pPr>
            <a:lvl4pPr marL="1659225" indent="0" algn="ctr">
              <a:buNone/>
              <a:defRPr sz="1936"/>
            </a:lvl4pPr>
            <a:lvl5pPr marL="2212299" indent="0" algn="ctr">
              <a:buNone/>
              <a:defRPr sz="1936"/>
            </a:lvl5pPr>
            <a:lvl6pPr marL="2765374" indent="0" algn="ctr">
              <a:buNone/>
              <a:defRPr sz="1936"/>
            </a:lvl6pPr>
            <a:lvl7pPr marL="3318449" indent="0" algn="ctr">
              <a:buNone/>
              <a:defRPr sz="1936"/>
            </a:lvl7pPr>
            <a:lvl8pPr marL="3871524" indent="0" algn="ctr">
              <a:buNone/>
              <a:defRPr sz="1936"/>
            </a:lvl8pPr>
            <a:lvl9pPr marL="4424599" indent="0" algn="ctr">
              <a:buNone/>
              <a:defRPr sz="19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0FDB8-B4F6-4955-A716-7C66D445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C11B-A207-41BC-BA5F-1089B7EF7ACD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9E6F-CF0A-4810-A85B-2C79C49E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4DE6F-FBD8-4CA6-B87B-DBAC2D81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3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1109-5023-4A6C-AA4D-56BC43B2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0399F-912E-47D0-B2C9-ED83BD667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F45B5-20A2-4C99-AF57-5DA6440C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B0A-B9E0-49BE-B164-95DD7A4E9B4D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AC5A-83E0-4D3B-B161-7DCDD681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87BE-F9BD-407F-A98C-4FF0B1E3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3E0AD-5674-406E-939D-A1FB1A63C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29793" y="783552"/>
            <a:ext cx="2742624" cy="51391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4475E-DAA1-47C4-9B69-F11249820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783552"/>
            <a:ext cx="8045415" cy="5139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275A-200F-4868-AD66-5F64EDAF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26F2-C5BE-4C26-A962-5CE925A6978A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643BE-DE9E-4078-AEB7-4A06E930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F965-2B79-406D-9A00-B7B14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4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75E6-5A2F-4DDC-8D0F-4E537CCA4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960" y="1121555"/>
            <a:ext cx="9144001" cy="2389065"/>
          </a:xfrm>
        </p:spPr>
        <p:txBody>
          <a:bodyPr anchor="b"/>
          <a:lstStyle>
            <a:lvl1pPr algn="ctr"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58BF9-353D-47CB-97AF-5950E22E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960" y="3602803"/>
            <a:ext cx="9144001" cy="1655445"/>
          </a:xfrm>
        </p:spPr>
        <p:txBody>
          <a:bodyPr/>
          <a:lstStyle>
            <a:lvl1pPr marL="0" indent="0" algn="ctr">
              <a:buNone/>
              <a:defRPr sz="2903"/>
            </a:lvl1pPr>
            <a:lvl2pPr marL="553075" indent="0" algn="ctr">
              <a:buNone/>
              <a:defRPr sz="2419"/>
            </a:lvl2pPr>
            <a:lvl3pPr marL="1106150" indent="0" algn="ctr">
              <a:buNone/>
              <a:defRPr sz="2177"/>
            </a:lvl3pPr>
            <a:lvl4pPr marL="1659225" indent="0" algn="ctr">
              <a:buNone/>
              <a:defRPr sz="1936"/>
            </a:lvl4pPr>
            <a:lvl5pPr marL="2212299" indent="0" algn="ctr">
              <a:buNone/>
              <a:defRPr sz="1936"/>
            </a:lvl5pPr>
            <a:lvl6pPr marL="2765374" indent="0" algn="ctr">
              <a:buNone/>
              <a:defRPr sz="1936"/>
            </a:lvl6pPr>
            <a:lvl7pPr marL="3318449" indent="0" algn="ctr">
              <a:buNone/>
              <a:defRPr sz="1936"/>
            </a:lvl7pPr>
            <a:lvl8pPr marL="3871524" indent="0" algn="ctr">
              <a:buNone/>
              <a:defRPr sz="1936"/>
            </a:lvl8pPr>
            <a:lvl9pPr marL="4424599" indent="0" algn="ctr">
              <a:buNone/>
              <a:defRPr sz="19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C469-F508-4569-B8F6-2E73AEE1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8864F8E-13EA-418C-B5ED-D5D874E9D234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4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E411-B2C3-4EBF-A142-D287695E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A7BD-5CC0-4610-8456-B58F458A2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DAC7-CD76-495B-8AAB-DD25A61E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0FA79D-1865-482E-AEBC-759937A54FEB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BE62-A466-4D8E-AD3E-52585D5F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23" y="1709219"/>
            <a:ext cx="10515311" cy="2853819"/>
          </a:xfrm>
        </p:spPr>
        <p:txBody>
          <a:bodyPr anchor="b"/>
          <a:lstStyle>
            <a:lvl1pPr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ADF7-7EF1-43BC-8692-6177ECFE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23" y="4589924"/>
            <a:ext cx="10515311" cy="1499888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307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615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9225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2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537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844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152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45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359D-FEDB-4FD8-B94D-6C2A5629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A8A3C33-C215-4FBF-AB4E-419FC48C9870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7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6741-22AC-4B12-BEB1-5F643D48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6305-A105-45A7-8EC4-D30E54878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832" y="2003051"/>
            <a:ext cx="5393059" cy="3579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99C92-03B7-4EFA-90B6-4C6B7959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69" y="2003051"/>
            <a:ext cx="5394979" cy="3579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0E4F-69BD-4859-8194-143318A1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3B266B-CC78-44AC-8CD9-152486A0EB4B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9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25B6-6350-4EC0-84BD-821158DB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364890"/>
            <a:ext cx="10515311" cy="13251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8373-821C-44F1-A89B-3212B10EE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305" y="1680413"/>
            <a:ext cx="5158745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414F3-7515-43AA-AD21-0D789B390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05" y="2504294"/>
            <a:ext cx="5158745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52B13-24C7-4310-AF7F-2C4731AB5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25" y="1680413"/>
            <a:ext cx="5181792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8C3EC-5C0A-40CD-8E06-0B350B5EA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25" y="2504294"/>
            <a:ext cx="5181792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5FB78-9926-412A-9731-15789F92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72B75C-AF54-416A-9B1B-91954D80FC9D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7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E411-6D3F-4887-80C1-61D8E294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C06C-9EB7-4C57-8BBD-0A2B4AC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5F99617-D112-4701-B3B6-53CE5205E7E1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7F633-5608-459B-A6FF-07CD55A9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C175735-6EB6-4B53-B236-62C5D359B0AB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5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E41F-F5EE-42B1-8C33-E6CB2114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E3FF-4916-4C42-938E-82DDC4D7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>
              <a:defRPr sz="3871"/>
            </a:lvl1pPr>
            <a:lvl2pPr>
              <a:defRPr sz="3387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3852-7554-4623-B109-79009CA5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1873A-D6B9-42E0-87EA-C26F5066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B1005E-9816-46B8-802E-DE5A90C543F1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9E44-5E0D-4B5F-85DC-6F125881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6D30-010B-49F1-ABD8-2B60746E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28E-DC9F-437A-8FB9-D7DC92DB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53A36-4943-4335-B644-A674C5F46878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556A3-F671-4228-97FB-FF7EBF60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4CA4-DBF0-43B3-B51B-F4469160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8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9745-2EB9-47D3-9AD5-64150DF4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D2953-434A-475F-B341-5428309B3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 marL="0" indent="0">
              <a:buNone/>
              <a:defRPr sz="3871"/>
            </a:lvl1pPr>
            <a:lvl2pPr marL="553075" indent="0">
              <a:buNone/>
              <a:defRPr sz="3387"/>
            </a:lvl2pPr>
            <a:lvl3pPr marL="1106150" indent="0">
              <a:buNone/>
              <a:defRPr sz="2903"/>
            </a:lvl3pPr>
            <a:lvl4pPr marL="1659225" indent="0">
              <a:buNone/>
              <a:defRPr sz="2419"/>
            </a:lvl4pPr>
            <a:lvl5pPr marL="2212299" indent="0">
              <a:buNone/>
              <a:defRPr sz="2419"/>
            </a:lvl5pPr>
            <a:lvl6pPr marL="2765374" indent="0">
              <a:buNone/>
              <a:defRPr sz="2419"/>
            </a:lvl6pPr>
            <a:lvl7pPr marL="3318449" indent="0">
              <a:buNone/>
              <a:defRPr sz="2419"/>
            </a:lvl7pPr>
            <a:lvl8pPr marL="3871524" indent="0">
              <a:buNone/>
              <a:defRPr sz="2419"/>
            </a:lvl8pPr>
            <a:lvl9pPr marL="4424599" indent="0">
              <a:buNone/>
              <a:defRPr sz="241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82743-95BC-4D93-8672-213ED859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C055-A916-4357-9111-87AFD819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116F77-6E4E-42E7-99CA-7575DEF61A78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96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3F44-0D38-4C41-BC95-EA1884EB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BB1D9-E881-463A-A557-88BE3B074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6B0F-C1A2-48BE-B516-4310A45E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AE2D11-389F-4E9A-90A9-02F75222B75C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5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25F8B-34F8-440F-B4A6-06E298A8E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8624" y="683688"/>
            <a:ext cx="2742624" cy="4899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51E8B-878D-4E18-9F27-94D5F0B78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833" y="683688"/>
            <a:ext cx="8045413" cy="4899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6F49-6E69-4C23-8344-CD04F0C8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DEB2E1B-D152-4B69-9295-817F3ED8039A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B1ECB1-185F-4791-91CC-02E71D605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EC07-0B3D-4A38-A74A-3A53A138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5854-E5B2-4A9F-BAD5-09463FD92788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C8450-2308-4FEF-B536-EF2948C7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391C-C4B3-4917-869D-29C318A4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3FB8B0-1FAA-4CD4-9767-FA672341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99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D9C3-E580-454C-AFB4-001E0D6B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E3EA-55E3-4625-94B0-14377A94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ECCEE-8E74-47AE-9D11-9E65EF00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1C4F5-91AA-4DA2-A704-CF4FDFE9B9FD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367F8-768F-49C2-94FB-5C092244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0B89-BCD3-466D-ABF1-6F873FE1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1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1F11-BC39-4005-8700-6A41E66A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74DD-2B4F-4B97-8014-75D88D202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F617A-F6AF-4A56-B10D-E58FA718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528-D52B-4C2F-89F0-1DE96C304918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BFB4-1B45-4B7B-BAF6-C26A4BB4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B783-01F2-47B3-A667-5DD28CFB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53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A336-8060-4F1C-9B88-1A3786D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BFC4-7C11-449E-8B46-76E29A5CB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07EB-0B7C-4303-8BA6-230DEA345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FA6A3-F05D-4E9E-9CB2-4A1904BF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05C-2339-4D8D-85FB-F8C84D1BC474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0EDF7-B43D-4EBB-9AFF-1C8E4436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2ABE5-0461-4AEE-8291-44869803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3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85E2-DCD7-4AF1-87BF-8FC5D7AC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CCA9-530B-4CD8-B0B2-32B462C6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80EFC-C564-4A0C-A051-08AA6E9DB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222D6-0B64-4473-BD64-FF26F7C3F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17F39-DB0D-4647-B47A-806D5CC3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50CB6-6D55-480F-850B-8AAE2B1A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7C8D-CBE4-46F6-8D42-CFB74956675A}" type="datetime1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766B1-19DE-47AA-9A58-49E4F6FD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2AD89-E5EE-4606-8CB4-86F97E8B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26DD-5E96-4835-9357-0A1A80D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F7F40-6719-431E-AE05-798BE1AF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99C1-688F-4AD7-AEF4-01AC78E3886F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3F77E-8E0C-4188-AB3A-9870F63D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9C647-A1E0-4D36-93F5-D43A095F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970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6683A-D4DB-4406-B402-6445297F9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1425D-2331-4240-AD4B-4EC18E988D74}" type="datetime1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F7B91-C11F-4DBC-A14F-B0E03914C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1A1AE-BC3A-4FC8-94DF-77DB55AD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5F4-952B-47CC-BDA5-891492B6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23" y="1709219"/>
            <a:ext cx="10515311" cy="2853819"/>
          </a:xfrm>
        </p:spPr>
        <p:txBody>
          <a:bodyPr anchor="b"/>
          <a:lstStyle>
            <a:lvl1pPr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AFD82-77E9-4542-B434-15D0F938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23" y="4589924"/>
            <a:ext cx="10515311" cy="1499888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307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615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9225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2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537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844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152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45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A340C-021A-4A76-A8E2-D130BCDC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5A88-1A29-4316-A75B-E86BCAE7E26D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A8336-14D4-4258-8B23-C1C9095D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CE84-1B4E-4FCC-A20E-05556F81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7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98E3-4A00-46A7-B14E-C5CF828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6307-61D7-44E5-A3E6-21B198030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1ECEA-468A-490A-B64D-917E1CB87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84BF-D51E-4BD2-8F2C-DFA8D65D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CCB5-AE0B-42CC-94DA-653646E535BD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F085-0754-4049-BF7C-73285AE8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657A-308E-4CCE-A8CD-4F532FA0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2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AA75-EF7A-40C5-9B5C-E023321E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6AEC3-133A-431C-91EE-32AFFB76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03B5C-5186-457D-8E8B-AF3B06AA1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ADC74-2E6C-4E15-BB8F-206AEAE5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D0AC-324C-49D6-8A0B-50689013D6A7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1C44D-E3B1-4C26-AB4B-86AEFA41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B4501-89BD-42D7-8EEA-0F01A529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5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A37C-7217-46B2-8575-E75E4016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41A0E-0840-40A4-860E-E2E70BB87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84ED-DB06-4D13-8E62-FB737C4E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7D68F-D443-415A-92F3-7970288DC63D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B89E-D137-4D9B-8A2A-D11FEB0D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5FEB9-5E73-4520-A6D2-9085EC3A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36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9A715-A1F4-4E0E-894C-987DE698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EE515-2EE4-44AF-AC32-AD9FDE6D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26A3-1968-4970-9045-7D17923F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89BF-A5E2-477B-A5E5-54F41E16FF9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C322-5EBA-4068-80D6-415DC26F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2CFC-09E9-40D1-803F-E71D76C8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9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5DC5-01BB-48D1-8319-78610E3F7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960" y="1121555"/>
            <a:ext cx="9144001" cy="2389065"/>
          </a:xfrm>
        </p:spPr>
        <p:txBody>
          <a:bodyPr anchor="b"/>
          <a:lstStyle>
            <a:lvl1pPr algn="ctr"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6067B-6709-471E-A5D7-29BCF9D0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960" y="3602803"/>
            <a:ext cx="9144001" cy="1655445"/>
          </a:xfrm>
        </p:spPr>
        <p:txBody>
          <a:bodyPr/>
          <a:lstStyle>
            <a:lvl1pPr marL="0" indent="0" algn="ctr">
              <a:buNone/>
              <a:defRPr sz="2903"/>
            </a:lvl1pPr>
            <a:lvl2pPr marL="553075" indent="0" algn="ctr">
              <a:buNone/>
              <a:defRPr sz="2419"/>
            </a:lvl2pPr>
            <a:lvl3pPr marL="1106150" indent="0" algn="ctr">
              <a:buNone/>
              <a:defRPr sz="2177"/>
            </a:lvl3pPr>
            <a:lvl4pPr marL="1659225" indent="0" algn="ctr">
              <a:buNone/>
              <a:defRPr sz="1936"/>
            </a:lvl4pPr>
            <a:lvl5pPr marL="2212299" indent="0" algn="ctr">
              <a:buNone/>
              <a:defRPr sz="1936"/>
            </a:lvl5pPr>
            <a:lvl6pPr marL="2765374" indent="0" algn="ctr">
              <a:buNone/>
              <a:defRPr sz="1936"/>
            </a:lvl6pPr>
            <a:lvl7pPr marL="3318449" indent="0" algn="ctr">
              <a:buNone/>
              <a:defRPr sz="1936"/>
            </a:lvl7pPr>
            <a:lvl8pPr marL="3871524" indent="0" algn="ctr">
              <a:buNone/>
              <a:defRPr sz="1936"/>
            </a:lvl8pPr>
            <a:lvl9pPr marL="4424599" indent="0" algn="ctr">
              <a:buNone/>
              <a:defRPr sz="19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0FDB8-B4F6-4955-A716-7C66D445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E8CE3E2-BBE2-4960-A50F-1481F63F8AEA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9E6F-CF0A-4810-A85B-2C79C49E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4DE6F-FBD8-4CA6-B87B-DBAC2D81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13BB00-4B0F-4262-9B2F-8D086085D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37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9E44-5E0D-4B5F-85DC-6F125881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6D30-010B-49F1-ABD8-2B60746E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128E-DC9F-437A-8FB9-D7DC92DB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27723B-456D-46CD-BDE8-31F8FBC4033B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556A3-F671-4228-97FB-FF7EBF60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4CA4-DBF0-43B3-B51B-F4469160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2292B1-2D2F-4648-8BF1-2DCE36F119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36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5F4-952B-47CC-BDA5-891492B6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23" y="1709219"/>
            <a:ext cx="10515311" cy="2853819"/>
          </a:xfrm>
        </p:spPr>
        <p:txBody>
          <a:bodyPr anchor="b"/>
          <a:lstStyle>
            <a:lvl1pPr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AFD82-77E9-4542-B434-15D0F938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23" y="4589924"/>
            <a:ext cx="10515311" cy="1499888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307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615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9225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2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537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844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152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45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A340C-021A-4A76-A8E2-D130BCDC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8624269-4A26-484B-A49F-2D3D6286B7B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A8336-14D4-4258-8B23-C1C9095D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CE84-1B4E-4FCC-A20E-05556F81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C6E7D8-1CE6-497E-824D-8CF134FA23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29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9918-8CE2-4D92-98E4-AF764B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5C3C-B515-4C2C-BCEB-378651553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5215" y="4353707"/>
            <a:ext cx="3084491" cy="1569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86D8F-7B78-448E-B5CD-EC9979D1B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4084" y="4353707"/>
            <a:ext cx="3086411" cy="1569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C5EC7-7CE5-46B8-BBC4-C959998C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83CAD4-6326-4F2C-9DC5-73BD64978504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A0C1-DDE7-48D5-89BD-52ECF89E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B0B94-FCCC-412E-92DA-3BA2CEC6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33C172-F9A5-432B-836E-38F5CDAF66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0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B26F3-4A6C-46B0-8D10-C752B2E6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364890"/>
            <a:ext cx="10515311" cy="13251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70BB-3951-4282-BAC6-5C9EA2A4C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305" y="1680413"/>
            <a:ext cx="5158745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7733E-C956-4138-9A8B-07A0EB00F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05" y="2504294"/>
            <a:ext cx="5158745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ADCC5-8025-4C33-A3B7-B34D91958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25" y="1680413"/>
            <a:ext cx="5181792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26E46-F3F8-4E3A-96C8-CCD25CB5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25" y="2504294"/>
            <a:ext cx="5181792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D694E-67DD-46D8-9841-4647B740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B97E47A-6D3A-467B-AE84-F17718B29632}" type="datetime1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DC6C9-9A29-4CD6-918B-96D91CB9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F5BAD-13C1-4DC1-89F1-61F3B063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748143-4D94-442E-8693-3B4A8554F6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0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2C21-E6FA-41A7-8B62-9396C951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5FFA6-FA44-4E51-B0C5-620CDC54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5A50E69-3C11-42BD-9900-D5C8A30ACCDA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D5B72-7428-44F4-A246-05C36C5C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947FD-5309-41D1-8E3E-235E1A95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65AF45-3D7B-435D-9D7A-FE51AF6E1B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5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9918-8CE2-4D92-98E4-AF764B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5C3C-B515-4C2C-BCEB-378651553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5215" y="4353707"/>
            <a:ext cx="3084491" cy="1569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86D8F-7B78-448E-B5CD-EC9979D1B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4084" y="4353707"/>
            <a:ext cx="3086411" cy="1569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C5EC7-7CE5-46B8-BBC4-C959998C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706A-CD8A-4D7B-9CBD-24010FCC5144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A0C1-DDE7-48D5-89BD-52ECF89E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B0B94-FCCC-412E-92DA-3BA2CEC6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701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51511-08E4-42F7-A38A-6E93C827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D4740-62C7-4AC4-9090-2F93B9483C29}" type="datetime1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1061-D40F-4ECC-9DC2-A45139F5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3528C-4716-4F61-B2F5-70193BA5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83DAC0-A7E2-4DF2-9313-1A9AA61E83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82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99AF-A7B8-4A97-9311-E29C080D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E486-9DAD-4FD6-ABFE-5C19604A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>
              <a:defRPr sz="3871"/>
            </a:lvl1pPr>
            <a:lvl2pPr>
              <a:defRPr sz="3387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C11B4-7DE4-4DD5-9F63-9909E4DE9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DEDE-F20A-4B94-B2C2-32C9125F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0B382E-29D5-493B-9DED-5914BAA6E28F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637D6-68F6-4B97-B738-631CDBD9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196E-B2C6-4199-BBDA-5D0A5F45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540166-666A-4D39-BF3B-4F4F235D4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8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3FC9-E0BA-490C-8566-2A70C4E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B1A80-1DCC-4679-AA9F-952E96105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 marL="0" indent="0">
              <a:buNone/>
              <a:defRPr sz="3871"/>
            </a:lvl1pPr>
            <a:lvl2pPr marL="553075" indent="0">
              <a:buNone/>
              <a:defRPr sz="3387"/>
            </a:lvl2pPr>
            <a:lvl3pPr marL="1106150" indent="0">
              <a:buNone/>
              <a:defRPr sz="2903"/>
            </a:lvl3pPr>
            <a:lvl4pPr marL="1659225" indent="0">
              <a:buNone/>
              <a:defRPr sz="2419"/>
            </a:lvl4pPr>
            <a:lvl5pPr marL="2212299" indent="0">
              <a:buNone/>
              <a:defRPr sz="2419"/>
            </a:lvl5pPr>
            <a:lvl6pPr marL="2765374" indent="0">
              <a:buNone/>
              <a:defRPr sz="2419"/>
            </a:lvl6pPr>
            <a:lvl7pPr marL="3318449" indent="0">
              <a:buNone/>
              <a:defRPr sz="2419"/>
            </a:lvl7pPr>
            <a:lvl8pPr marL="3871524" indent="0">
              <a:buNone/>
              <a:defRPr sz="2419"/>
            </a:lvl8pPr>
            <a:lvl9pPr marL="4424599" indent="0">
              <a:buNone/>
              <a:defRPr sz="241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A3ECD-F8EA-4630-A52D-1F0D1927D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CCFAA-51FE-4F92-AB9A-5A6567E8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E9739DE-9B41-4469-AC56-4C54F209605B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DBBD-A255-428B-B211-8256FBE7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B7CB1-47FD-4FAA-A1F8-41958473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F7B78F-EBD8-458C-B16C-7AFEA307AA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04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1109-5023-4A6C-AA4D-56BC43B2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0399F-912E-47D0-B2C9-ED83BD667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F45B5-20A2-4C99-AF57-5DA6440C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58DC36-86DA-472A-9F13-5E94CA417703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AC5A-83E0-4D3B-B161-7DCDD681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87BE-F9BD-407F-A98C-4FF0B1E3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FE6F8B-C0EB-44E7-8FAE-4571C74D73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05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3E0AD-5674-406E-939D-A1FB1A63C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29793" y="783552"/>
            <a:ext cx="2742624" cy="51391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4475E-DAA1-47C4-9B69-F11249820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783552"/>
            <a:ext cx="8045415" cy="5139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275A-200F-4868-AD66-5F64EDAF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BB9C5F3-7126-4651-A1C4-C57D47B69E6F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643BE-DE9E-4078-AEB7-4A06E930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F965-2B79-406D-9A00-B7B14D44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182364-8FE5-454B-92E9-D4F8880F9D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90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75E6-5A2F-4DDC-8D0F-4E537CCA4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960" y="1121555"/>
            <a:ext cx="9144001" cy="2389065"/>
          </a:xfrm>
        </p:spPr>
        <p:txBody>
          <a:bodyPr anchor="b"/>
          <a:lstStyle>
            <a:lvl1pPr algn="ctr"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58BF9-353D-47CB-97AF-5950E22E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960" y="3602803"/>
            <a:ext cx="9144001" cy="1655445"/>
          </a:xfrm>
        </p:spPr>
        <p:txBody>
          <a:bodyPr/>
          <a:lstStyle>
            <a:lvl1pPr marL="0" indent="0" algn="ctr">
              <a:buNone/>
              <a:defRPr sz="2903"/>
            </a:lvl1pPr>
            <a:lvl2pPr marL="553075" indent="0" algn="ctr">
              <a:buNone/>
              <a:defRPr sz="2419"/>
            </a:lvl2pPr>
            <a:lvl3pPr marL="1106150" indent="0" algn="ctr">
              <a:buNone/>
              <a:defRPr sz="2177"/>
            </a:lvl3pPr>
            <a:lvl4pPr marL="1659225" indent="0" algn="ctr">
              <a:buNone/>
              <a:defRPr sz="1936"/>
            </a:lvl4pPr>
            <a:lvl5pPr marL="2212299" indent="0" algn="ctr">
              <a:buNone/>
              <a:defRPr sz="1936"/>
            </a:lvl5pPr>
            <a:lvl6pPr marL="2765374" indent="0" algn="ctr">
              <a:buNone/>
              <a:defRPr sz="1936"/>
            </a:lvl6pPr>
            <a:lvl7pPr marL="3318449" indent="0" algn="ctr">
              <a:buNone/>
              <a:defRPr sz="1936"/>
            </a:lvl7pPr>
            <a:lvl8pPr marL="3871524" indent="0" algn="ctr">
              <a:buNone/>
              <a:defRPr sz="1936"/>
            </a:lvl8pPr>
            <a:lvl9pPr marL="4424599" indent="0" algn="ctr">
              <a:buNone/>
              <a:defRPr sz="19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C469-F508-4569-B8F6-2E73AEE1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FB18892-7008-4B45-80FF-E5D75A78E124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793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E411-B2C3-4EBF-A142-D287695E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A7BD-5CC0-4610-8456-B58F458A2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DAC7-CD76-495B-8AAB-DD25A61E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634E05-83A8-41AA-BBF8-4C76F173F115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28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BE62-A466-4D8E-AD3E-52585D5F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23" y="1709219"/>
            <a:ext cx="10515311" cy="2853819"/>
          </a:xfrm>
        </p:spPr>
        <p:txBody>
          <a:bodyPr anchor="b"/>
          <a:lstStyle>
            <a:lvl1pPr>
              <a:defRPr sz="7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ADF7-7EF1-43BC-8692-6177ECFE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23" y="4589924"/>
            <a:ext cx="10515311" cy="1499888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3075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615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9225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2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537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844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152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4599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359D-FEDB-4FD8-B94D-6C2A5629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483C447-9C93-4A24-894B-00F623ED847D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82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6741-22AC-4B12-BEB1-5F643D48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6305-A105-45A7-8EC4-D30E54878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832" y="2003051"/>
            <a:ext cx="5393059" cy="3579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99C92-03B7-4EFA-90B6-4C6B7959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69" y="2003051"/>
            <a:ext cx="5394979" cy="3579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0E4F-69BD-4859-8194-143318A1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0B58CA8-E0AE-4143-A1C4-298060A6E947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93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25B6-6350-4EC0-84BD-821158DB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364890"/>
            <a:ext cx="10515311" cy="13251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8373-821C-44F1-A89B-3212B10EE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305" y="1680413"/>
            <a:ext cx="5158745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414F3-7515-43AA-AD21-0D789B390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05" y="2504294"/>
            <a:ext cx="5158745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52B13-24C7-4310-AF7F-2C4731AB5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25" y="1680413"/>
            <a:ext cx="5181792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8C3EC-5C0A-40CD-8E06-0B350B5EA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25" y="2504294"/>
            <a:ext cx="5181792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5FB78-9926-412A-9731-15789F92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15B2300-647B-428D-9C63-BE2BC32F27FB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0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B26F3-4A6C-46B0-8D10-C752B2E6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364890"/>
            <a:ext cx="10515311" cy="13251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70BB-3951-4282-BAC6-5C9EA2A4C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305" y="1680413"/>
            <a:ext cx="5158745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7733E-C956-4138-9A8B-07A0EB00F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05" y="2504294"/>
            <a:ext cx="5158745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ADCC5-8025-4C33-A3B7-B34D91958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25" y="1680413"/>
            <a:ext cx="5181792" cy="823881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3075" indent="0">
              <a:buNone/>
              <a:defRPr sz="2419" b="1"/>
            </a:lvl2pPr>
            <a:lvl3pPr marL="1106150" indent="0">
              <a:buNone/>
              <a:defRPr sz="2177" b="1"/>
            </a:lvl3pPr>
            <a:lvl4pPr marL="1659225" indent="0">
              <a:buNone/>
              <a:defRPr sz="1936" b="1"/>
            </a:lvl4pPr>
            <a:lvl5pPr marL="2212299" indent="0">
              <a:buNone/>
              <a:defRPr sz="1936" b="1"/>
            </a:lvl5pPr>
            <a:lvl6pPr marL="2765374" indent="0">
              <a:buNone/>
              <a:defRPr sz="1936" b="1"/>
            </a:lvl6pPr>
            <a:lvl7pPr marL="3318449" indent="0">
              <a:buNone/>
              <a:defRPr sz="1936" b="1"/>
            </a:lvl7pPr>
            <a:lvl8pPr marL="3871524" indent="0">
              <a:buNone/>
              <a:defRPr sz="1936" b="1"/>
            </a:lvl8pPr>
            <a:lvl9pPr marL="4424599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26E46-F3F8-4E3A-96C8-CCD25CB5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25" y="2504294"/>
            <a:ext cx="5181792" cy="3685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D694E-67DD-46D8-9841-4647B740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7278-1A96-4C5F-A79F-B65CD32477B5}" type="datetime1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DC6C9-9A29-4CD6-918B-96D91CB9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F5BAD-13C1-4DC1-89F1-61F3B063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7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E411-6D3F-4887-80C1-61D8E294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C06C-9EB7-4C57-8BBD-0A2B4AC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7F38996-4830-4918-9954-83F6CCD36890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16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7F633-5608-459B-A6FF-07CD55A9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3883258-764C-4DE8-B107-060ACA55E145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91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E41F-F5EE-42B1-8C33-E6CB2114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E3FF-4916-4C42-938E-82DDC4D7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>
              <a:defRPr sz="3871"/>
            </a:lvl1pPr>
            <a:lvl2pPr>
              <a:defRPr sz="3387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3852-7554-4623-B109-79009CA5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1873A-D6B9-42E0-87EA-C26F5066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367A474-86F1-4E9D-B101-A2592B8FDF1B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595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9745-2EB9-47D3-9AD5-64150DF4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D2953-434A-475F-B341-5428309B3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 marL="0" indent="0">
              <a:buNone/>
              <a:defRPr sz="3871"/>
            </a:lvl1pPr>
            <a:lvl2pPr marL="553075" indent="0">
              <a:buNone/>
              <a:defRPr sz="3387"/>
            </a:lvl2pPr>
            <a:lvl3pPr marL="1106150" indent="0">
              <a:buNone/>
              <a:defRPr sz="2903"/>
            </a:lvl3pPr>
            <a:lvl4pPr marL="1659225" indent="0">
              <a:buNone/>
              <a:defRPr sz="2419"/>
            </a:lvl4pPr>
            <a:lvl5pPr marL="2212299" indent="0">
              <a:buNone/>
              <a:defRPr sz="2419"/>
            </a:lvl5pPr>
            <a:lvl6pPr marL="2765374" indent="0">
              <a:buNone/>
              <a:defRPr sz="2419"/>
            </a:lvl6pPr>
            <a:lvl7pPr marL="3318449" indent="0">
              <a:buNone/>
              <a:defRPr sz="2419"/>
            </a:lvl7pPr>
            <a:lvl8pPr marL="3871524" indent="0">
              <a:buNone/>
              <a:defRPr sz="2419"/>
            </a:lvl8pPr>
            <a:lvl9pPr marL="4424599" indent="0">
              <a:buNone/>
              <a:defRPr sz="241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82743-95BC-4D93-8672-213ED859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C055-A916-4357-9111-87AFD819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7B4FD8C-652C-4963-BC2A-D3F35B122A1C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248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3F44-0D38-4C41-BC95-EA1884EB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BB1D9-E881-463A-A557-88BE3B074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6B0F-C1A2-48BE-B516-4310A45E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C6A0D39-5C01-4649-93D3-D8133CE8CB03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514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25F8B-34F8-440F-B4A6-06E298A8E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8624" y="683688"/>
            <a:ext cx="2742624" cy="4899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51E8B-878D-4E18-9F27-94D5F0B78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833" y="683688"/>
            <a:ext cx="8045413" cy="4899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6F49-6E69-4C23-8344-CD04F0C8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1C9EDD8-0609-42ED-A236-CD108D518DC1}" type="datetime1">
              <a:rPr lang="en-US" smtClean="0"/>
              <a:t>9/6/2021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0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B1ECB1-185F-4791-91CC-02E71D605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EC07-0B3D-4A38-A74A-3A53A138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FCFEF7D-66BF-4155-8926-393C91C41D6E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C8450-2308-4FEF-B536-EF2948C7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391C-C4B3-4917-869D-29C318A4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13BB00-4B0F-4262-9B2F-8D086085D2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3FB8B0-1FAA-4CD4-9767-FA672341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77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D9C3-E580-454C-AFB4-001E0D6B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E3EA-55E3-4625-94B0-14377A94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ECCEE-8E74-47AE-9D11-9E65EF00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EDF5D3F-ECB4-4D15-9BE3-16A5963D599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367F8-768F-49C2-94FB-5C092244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0B89-BCD3-466D-ABF1-6F873FE1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2292B1-2D2F-4648-8BF1-2DCE36F11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26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1F11-BC39-4005-8700-6A41E66A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74DD-2B4F-4B97-8014-75D88D202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F617A-F6AF-4A56-B10D-E58FA718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073BD8-85E7-440B-95DE-918A54F5026A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BFB4-1B45-4B7B-BAF6-C26A4BB4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B783-01F2-47B3-A667-5DD28CFB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C6E7D8-1CE6-497E-824D-8CF134FA2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22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A336-8060-4F1C-9B88-1A3786D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BFC4-7C11-449E-8B46-76E29A5CB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07EB-0B7C-4303-8BA6-230DEA345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FA6A3-F05D-4E9E-9CB2-4A1904BF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ECEFA8D-2255-4853-A8A9-F4717BF980AE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0EDF7-B43D-4EBB-9AFF-1C8E4436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2ABE5-0461-4AEE-8291-44869803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33C172-F9A5-432B-836E-38F5CDAF6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2C21-E6FA-41A7-8B62-9396C951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5FFA6-FA44-4E51-B0C5-620CDC54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53D6-C7A2-4B7D-A7C7-E37E918DF9C3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D5B72-7428-44F4-A246-05C36C5C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947FD-5309-41D1-8E3E-235E1A95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321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85E2-DCD7-4AF1-87BF-8FC5D7AC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CCA9-530B-4CD8-B0B2-32B462C6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80EFC-C564-4A0C-A051-08AA6E9DB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222D6-0B64-4473-BD64-FF26F7C3F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17F39-DB0D-4647-B47A-806D5CC3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50CB6-6D55-480F-850B-8AAE2B1A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EA3B975-1B82-456C-B64C-651BACAC31C8}" type="datetime1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766B1-19DE-47AA-9A58-49E4F6FD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2AD89-E5EE-4606-8CB4-86F97E8B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748143-4D94-442E-8693-3B4A8554F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26DD-5E96-4835-9357-0A1A80D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F7F40-6719-431E-AE05-798BE1AF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E06CD-1137-459B-9E8A-FC9978CE2228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3F77E-8E0C-4188-AB3A-9870F63D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9C647-A1E0-4D36-93F5-D43A095F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65AF45-3D7B-435D-9D7A-FE51AF6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38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6683A-D4DB-4406-B402-6445297F9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DD45CDA-528A-44F3-A0B6-DCB2C149E5FE}" type="datetime1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F7B91-C11F-4DBC-A14F-B0E03914C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1A1AE-BC3A-4FC8-94DF-77DB55AD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83DAC0-A7E2-4DF2-9313-1A9AA61E8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13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98E3-4A00-46A7-B14E-C5CF828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6307-61D7-44E5-A3E6-21B198030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1ECEA-468A-490A-B64D-917E1CB87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84BF-D51E-4BD2-8F2C-DFA8D65D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9E82A3F-B80F-4C0B-B3BA-A6B67E191823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F085-0754-4049-BF7C-73285AE8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657A-308E-4CCE-A8CD-4F532FA0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540166-666A-4D39-BF3B-4F4F235D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5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AA75-EF7A-40C5-9B5C-E023321E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6AEC3-133A-431C-91EE-32AFFB76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03B5C-5186-457D-8E8B-AF3B06AA1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ADC74-2E6C-4E15-BB8F-206AEAE5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2962631-AE29-4A78-ABBE-84AD572E6F70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1C44D-E3B1-4C26-AB4B-86AEFA41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B4501-89BD-42D7-8EEA-0F01A529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F7B78F-EBD8-458C-B16C-7AFEA307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98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A37C-7217-46B2-8575-E75E4016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41A0E-0840-40A4-860E-E2E70BB87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84ED-DB06-4D13-8E62-FB737C4E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9697B34-CFCC-4B6C-A386-7A5EAAA046D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B89E-D137-4D9B-8A2A-D11FEB0D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5FEB9-5E73-4520-A6D2-9085EC3A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FE6F8B-C0EB-44E7-8FAE-4571C74D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1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9A715-A1F4-4E0E-894C-987DE698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EE515-2EE4-44AF-AC32-AD9FDE6D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26A3-1968-4970-9045-7D17923F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1A1EE43-5733-4BE9-B883-F1D6FED8F5D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C322-5EBA-4068-80D6-415DC26F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2CFC-09E9-40D1-803F-E71D76C8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182364-8FE5-454B-92E9-D4F8880F9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2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51511-08E4-42F7-A38A-6E93C827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5887-BF6E-4941-B8E2-3FAE7A792656}" type="datetime1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61061-D40F-4ECC-9DC2-A45139F5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3528C-4716-4F61-B2F5-70193BA5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9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99AF-A7B8-4A97-9311-E29C080D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E486-9DAD-4FD6-ABFE-5C19604A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>
              <a:defRPr sz="3871"/>
            </a:lvl1pPr>
            <a:lvl2pPr>
              <a:defRPr sz="3387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C11B4-7DE4-4DD5-9F63-9909E4DE9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DEDE-F20A-4B94-B2C2-32C9125F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E6F4-E9BB-46DF-AF8A-8332D0C04F72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637D6-68F6-4B97-B738-631CDBD9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196E-B2C6-4199-BBDA-5D0A5F45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6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3FC9-E0BA-490C-8566-2A70C4E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05" y="457072"/>
            <a:ext cx="3933399" cy="1599752"/>
          </a:xfrm>
        </p:spPr>
        <p:txBody>
          <a:bodyPr anchor="b"/>
          <a:lstStyle>
            <a:lvl1pPr>
              <a:defRPr sz="387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B1A80-1DCC-4679-AA9F-952E96105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4" y="987122"/>
            <a:ext cx="6170903" cy="4874154"/>
          </a:xfrm>
        </p:spPr>
        <p:txBody>
          <a:bodyPr/>
          <a:lstStyle>
            <a:lvl1pPr marL="0" indent="0">
              <a:buNone/>
              <a:defRPr sz="3871"/>
            </a:lvl1pPr>
            <a:lvl2pPr marL="553075" indent="0">
              <a:buNone/>
              <a:defRPr sz="3387"/>
            </a:lvl2pPr>
            <a:lvl3pPr marL="1106150" indent="0">
              <a:buNone/>
              <a:defRPr sz="2903"/>
            </a:lvl3pPr>
            <a:lvl4pPr marL="1659225" indent="0">
              <a:buNone/>
              <a:defRPr sz="2419"/>
            </a:lvl4pPr>
            <a:lvl5pPr marL="2212299" indent="0">
              <a:buNone/>
              <a:defRPr sz="2419"/>
            </a:lvl5pPr>
            <a:lvl6pPr marL="2765374" indent="0">
              <a:buNone/>
              <a:defRPr sz="2419"/>
            </a:lvl6pPr>
            <a:lvl7pPr marL="3318449" indent="0">
              <a:buNone/>
              <a:defRPr sz="2419"/>
            </a:lvl7pPr>
            <a:lvl8pPr marL="3871524" indent="0">
              <a:buNone/>
              <a:defRPr sz="2419"/>
            </a:lvl8pPr>
            <a:lvl9pPr marL="4424599" indent="0">
              <a:buNone/>
              <a:defRPr sz="241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A3ECD-F8EA-4630-A52D-1F0D1927D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305" y="2056825"/>
            <a:ext cx="3933399" cy="3812133"/>
          </a:xfrm>
        </p:spPr>
        <p:txBody>
          <a:bodyPr/>
          <a:lstStyle>
            <a:lvl1pPr marL="0" indent="0">
              <a:buNone/>
              <a:defRPr sz="1936"/>
            </a:lvl1pPr>
            <a:lvl2pPr marL="553075" indent="0">
              <a:buNone/>
              <a:defRPr sz="1694"/>
            </a:lvl2pPr>
            <a:lvl3pPr marL="1106150" indent="0">
              <a:buNone/>
              <a:defRPr sz="1452"/>
            </a:lvl3pPr>
            <a:lvl4pPr marL="1659225" indent="0">
              <a:buNone/>
              <a:defRPr sz="1210"/>
            </a:lvl4pPr>
            <a:lvl5pPr marL="2212299" indent="0">
              <a:buNone/>
              <a:defRPr sz="1210"/>
            </a:lvl5pPr>
            <a:lvl6pPr marL="2765374" indent="0">
              <a:buNone/>
              <a:defRPr sz="1210"/>
            </a:lvl6pPr>
            <a:lvl7pPr marL="3318449" indent="0">
              <a:buNone/>
              <a:defRPr sz="1210"/>
            </a:lvl7pPr>
            <a:lvl8pPr marL="3871524" indent="0">
              <a:buNone/>
              <a:defRPr sz="1210"/>
            </a:lvl8pPr>
            <a:lvl9pPr marL="4424599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CCFAA-51FE-4F92-AB9A-5A6567E8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5BEC-DDB2-46CC-8403-4F04C964117F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DBBD-A255-428B-B211-8256FBE7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Doležal NENG 612 Final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B7CB1-47FD-4FAA-A1F8-41958473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5720E-40D2-41EA-A9FC-C664E0230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83479"/>
            <a:ext cx="10971657" cy="3309427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txBody>
          <a:bodyPr lIns="7200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9D8EB-1366-46EE-8BAA-DE4DE9336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4968" y="4354210"/>
            <a:ext cx="6356253" cy="1567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F7554-9CBD-4E39-BE5B-3B955F00A0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089715" y="6391519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fld id="{A79D9A2F-4A44-4E6B-92DE-8C001CF02CA4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A5544-4B7D-4E34-8493-0DC067FE798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104948" y="6376711"/>
            <a:ext cx="3864100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FF6C-EAEE-46AF-BDBD-89624841E3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230373" y="6376711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3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hangingPunct="1">
        <a:tabLst/>
        <a:defRPr lang="en-US" sz="5323" b="0" i="0" u="none" strike="noStrike" kern="1200" cap="none">
          <a:ln>
            <a:noFill/>
          </a:ln>
          <a:solidFill>
            <a:srgbClr val="FFFFFF"/>
          </a:solidFill>
          <a:latin typeface="Liberation Serif" pitchFamily="18"/>
        </a:defRPr>
      </a:lvl1pPr>
    </p:titleStyle>
    <p:bodyStyle>
      <a:lvl1pPr marL="0" marR="0" indent="0" rtl="0" eaLnBrk="1" hangingPunct="1">
        <a:spcBef>
          <a:spcPts val="0"/>
        </a:spcBef>
        <a:spcAft>
          <a:spcPts val="1282"/>
        </a:spcAft>
        <a:tabLst/>
        <a:defRPr lang="en-US" sz="2903" b="0" i="0" u="none" strike="noStrike" kern="1200" cap="none">
          <a:ln>
            <a:noFill/>
          </a:ln>
          <a:latin typeface="Liberation Sans" pitchFamily="18"/>
        </a:defRPr>
      </a:lvl1pPr>
      <a:lvl2pPr marL="8296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68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76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83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9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98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061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13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07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15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22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2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37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44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52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45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FAE85-5761-4921-AEAC-F88A1F443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19" y="683748"/>
            <a:ext cx="10971657" cy="1144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C1AC-3B76-4C1C-B947-48586A95F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319" y="2002903"/>
            <a:ext cx="10971657" cy="35790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2392-E1A8-488D-8EFE-F0989C07392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219073" y="6532624"/>
            <a:ext cx="2709487" cy="47252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694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EFDEDDA-1FDA-4AC1-BFB8-0E46B7574426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DEFA-A783-4229-8862-8C665A66A278}"/>
              </a:ext>
            </a:extLst>
          </p:cNvPr>
          <p:cNvSpPr txBox="1"/>
          <p:nvPr/>
        </p:nvSpPr>
        <p:spPr>
          <a:xfrm>
            <a:off x="2090151" y="6532188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rtl="0" hangingPunct="0">
              <a:buNone/>
              <a:tabLst/>
            </a:pPr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14AD6-30E4-481F-9126-48002BC4BF37}"/>
              </a:ext>
            </a:extLst>
          </p:cNvPr>
          <p:cNvSpPr txBox="1"/>
          <p:nvPr/>
        </p:nvSpPr>
        <p:spPr>
          <a:xfrm>
            <a:off x="5105385" y="6532188"/>
            <a:ext cx="3864100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ctr" rtl="0" hangingPunct="0">
              <a:buNone/>
              <a:tabLst/>
            </a:pPr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65DA9-6656-4CB0-BF30-931B81482079}"/>
              </a:ext>
            </a:extLst>
          </p:cNvPr>
          <p:cNvSpPr txBox="1"/>
          <p:nvPr/>
        </p:nvSpPr>
        <p:spPr>
          <a:xfrm>
            <a:off x="9263909" y="6532188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r" rtl="0" hangingPunct="0">
              <a:buNone/>
              <a:tabLst/>
            </a:pPr>
            <a:fld id="{AF26885E-3E76-4C32-9E3B-DB94FAF3E9BA}" type="slidenum">
              <a:rPr sz="2177"/>
              <a:t>‹#›</a:t>
            </a:fld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45E111BD-8498-4B4C-950F-25BF8B7FB923}"/>
              </a:ext>
            </a:extLst>
          </p:cNvPr>
          <p:cNvSpPr/>
          <p:nvPr/>
        </p:nvSpPr>
        <p:spPr>
          <a:xfrm>
            <a:off x="331880" y="331857"/>
            <a:ext cx="11505192" cy="0"/>
          </a:xfrm>
          <a:prstGeom prst="line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US" sz="2903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CDB5A57A-2F79-4807-AD30-9BF07E4F4C24}"/>
              </a:ext>
            </a:extLst>
          </p:cNvPr>
          <p:cNvSpPr/>
          <p:nvPr/>
        </p:nvSpPr>
        <p:spPr>
          <a:xfrm>
            <a:off x="331880" y="6532188"/>
            <a:ext cx="11505192" cy="0"/>
          </a:xfrm>
          <a:prstGeom prst="line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US" sz="2903"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857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hangingPunct="1">
        <a:tabLst/>
        <a:defRPr lang="en-US" sz="5323" b="0" i="0" u="none" strike="noStrike" kern="1200" cap="none">
          <a:ln>
            <a:noFill/>
          </a:ln>
          <a:solidFill>
            <a:srgbClr val="2A6099"/>
          </a:solidFill>
          <a:latin typeface="Liberation Serif" pitchFamily="18"/>
        </a:defRPr>
      </a:lvl1pPr>
    </p:titleStyle>
    <p:bodyStyle>
      <a:lvl1pPr marL="0" marR="0" indent="0" rtl="0" eaLnBrk="1" hangingPunct="1">
        <a:spcBef>
          <a:spcPts val="0"/>
        </a:spcBef>
        <a:spcAft>
          <a:spcPts val="1708"/>
        </a:spcAft>
        <a:tabLst/>
        <a:defRPr lang="en-US" sz="3871" b="0" i="0" u="none" strike="noStrike" kern="1200" cap="none">
          <a:ln>
            <a:noFill/>
          </a:ln>
          <a:latin typeface="Liberation Sans" pitchFamily="18"/>
        </a:defRPr>
      </a:lvl1pPr>
      <a:lvl2pPr marL="8296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68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76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83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9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98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061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13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07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15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22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2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37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44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52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45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F35AD-2431-4F30-850E-1CB08BEC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2F0A-733D-4421-BD34-D5CDEE92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419D-E33D-468E-BA72-9E2236B3B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1EF8-0CC4-470E-835C-7C89BD368341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E50B-592F-4A3C-8784-9096EE233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E647-B0D9-4C8D-B36D-2158AC13D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9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5720E-40D2-41EA-A9FC-C664E0230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83479"/>
            <a:ext cx="10971657" cy="3309427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txBody>
          <a:bodyPr lIns="7200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9D8EB-1366-46EE-8BAA-DE4DE9336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4968" y="4354210"/>
            <a:ext cx="6356253" cy="1567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F7554-9CBD-4E39-BE5B-3B955F00A0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089715" y="6391519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fld id="{A9EEAFA0-2E74-4413-8146-421BBBF4C82E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A5544-4B7D-4E34-8493-0DC067FE798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104948" y="6376711"/>
            <a:ext cx="3864100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FF6C-EAEE-46AF-BDBD-89624841E3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230373" y="6376711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694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rtl="0" eaLnBrk="1" hangingPunct="1">
        <a:tabLst/>
        <a:defRPr lang="en-US" sz="5323" b="0" i="0" u="none" strike="noStrike" kern="1200" cap="none">
          <a:ln>
            <a:noFill/>
          </a:ln>
          <a:solidFill>
            <a:srgbClr val="FFFFFF"/>
          </a:solidFill>
          <a:latin typeface="Liberation Serif" pitchFamily="18"/>
        </a:defRPr>
      </a:lvl1pPr>
    </p:titleStyle>
    <p:bodyStyle>
      <a:lvl1pPr marL="0" marR="0" indent="0" rtl="0" eaLnBrk="1" hangingPunct="1">
        <a:spcBef>
          <a:spcPts val="0"/>
        </a:spcBef>
        <a:spcAft>
          <a:spcPts val="1282"/>
        </a:spcAft>
        <a:tabLst/>
        <a:defRPr lang="en-US" sz="2903" b="0" i="0" u="none" strike="noStrike" kern="1200" cap="none">
          <a:ln>
            <a:noFill/>
          </a:ln>
          <a:latin typeface="Liberation Sans" pitchFamily="18"/>
        </a:defRPr>
      </a:lvl1pPr>
      <a:lvl2pPr marL="8296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68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76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83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9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98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061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13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07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15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22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2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37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44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52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45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FAE85-5761-4921-AEAC-F88A1F443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319" y="683748"/>
            <a:ext cx="10971657" cy="1144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C1AC-3B76-4C1C-B947-48586A95F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319" y="2002903"/>
            <a:ext cx="10971657" cy="35790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2392-E1A8-488D-8EFE-F0989C07392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219073" y="6532624"/>
            <a:ext cx="2709487" cy="47252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694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8119F10-F948-4C23-BBC5-291F7D54CC51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DEFA-A783-4229-8862-8C665A66A278}"/>
              </a:ext>
            </a:extLst>
          </p:cNvPr>
          <p:cNvSpPr txBox="1"/>
          <p:nvPr/>
        </p:nvSpPr>
        <p:spPr>
          <a:xfrm>
            <a:off x="2090151" y="6532188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rtl="0" hangingPunct="0">
              <a:buNone/>
              <a:tabLst/>
            </a:pPr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14AD6-30E4-481F-9126-48002BC4BF37}"/>
              </a:ext>
            </a:extLst>
          </p:cNvPr>
          <p:cNvSpPr txBox="1"/>
          <p:nvPr/>
        </p:nvSpPr>
        <p:spPr>
          <a:xfrm>
            <a:off x="5105385" y="6532188"/>
            <a:ext cx="3864100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ctr" rtl="0" hangingPunct="0">
              <a:buNone/>
              <a:tabLst/>
            </a:pPr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65DA9-6656-4CB0-BF30-931B81482079}"/>
              </a:ext>
            </a:extLst>
          </p:cNvPr>
          <p:cNvSpPr txBox="1"/>
          <p:nvPr/>
        </p:nvSpPr>
        <p:spPr>
          <a:xfrm>
            <a:off x="9263909" y="6532188"/>
            <a:ext cx="2840148" cy="472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r" rtl="0" hangingPunct="0">
              <a:buNone/>
              <a:tabLst/>
            </a:pPr>
            <a:fld id="{AF26885E-3E76-4C32-9E3B-DB94FAF3E9BA}" type="slidenum">
              <a:rPr sz="2177"/>
              <a:t>‹#›</a:t>
            </a:fld>
            <a:endParaRPr lang="en-US" sz="1694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45E111BD-8498-4B4C-950F-25BF8B7FB923}"/>
              </a:ext>
            </a:extLst>
          </p:cNvPr>
          <p:cNvSpPr/>
          <p:nvPr/>
        </p:nvSpPr>
        <p:spPr>
          <a:xfrm>
            <a:off x="331880" y="331857"/>
            <a:ext cx="11505192" cy="0"/>
          </a:xfrm>
          <a:prstGeom prst="line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US" sz="2903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CDB5A57A-2F79-4807-AD30-9BF07E4F4C24}"/>
              </a:ext>
            </a:extLst>
          </p:cNvPr>
          <p:cNvSpPr/>
          <p:nvPr/>
        </p:nvSpPr>
        <p:spPr>
          <a:xfrm>
            <a:off x="331880" y="6532188"/>
            <a:ext cx="11505192" cy="0"/>
          </a:xfrm>
          <a:prstGeom prst="line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US" sz="2903"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4525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rtl="0" eaLnBrk="1" hangingPunct="1">
        <a:tabLst/>
        <a:defRPr lang="en-US" sz="5323" b="0" i="0" u="none" strike="noStrike" kern="1200" cap="none">
          <a:ln>
            <a:noFill/>
          </a:ln>
          <a:solidFill>
            <a:srgbClr val="2A6099"/>
          </a:solidFill>
          <a:latin typeface="Liberation Serif" pitchFamily="18"/>
        </a:defRPr>
      </a:lvl1pPr>
    </p:titleStyle>
    <p:bodyStyle>
      <a:lvl1pPr marL="0" marR="0" indent="0" rtl="0" eaLnBrk="1" hangingPunct="1">
        <a:spcBef>
          <a:spcPts val="0"/>
        </a:spcBef>
        <a:spcAft>
          <a:spcPts val="1708"/>
        </a:spcAft>
        <a:tabLst/>
        <a:defRPr lang="en-US" sz="3871" b="0" i="0" u="none" strike="noStrike" kern="1200" cap="none">
          <a:ln>
            <a:noFill/>
          </a:ln>
          <a:latin typeface="Liberation Sans" pitchFamily="18"/>
        </a:defRPr>
      </a:lvl1pPr>
      <a:lvl2pPr marL="8296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68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76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837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912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98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8061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701136" indent="-276537" algn="l" defTabSz="110615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307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6150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9225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22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537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844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1524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4599" algn="l" defTabSz="1106150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F35AD-2431-4F30-850E-1CB08BEC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2F0A-733D-4421-BD34-D5CDEE92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419D-E33D-468E-BA72-9E2236B3B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BA7C4-E144-406F-A9AA-31C063F52566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E50B-592F-4A3C-8784-9096EE233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Doležal NENG 612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E647-B0D9-4C8D-B36D-2158AC13D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D29B7-2B15-45BA-9387-F3F5E085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lerdolezal/Neutron-Unfolding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8BB337-2D7A-4349-BC1E-1BEE8DEB5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4794"/>
            <a:ext cx="9144000" cy="1655762"/>
          </a:xfrm>
          <a:ln w="12700"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Tyler D. </a:t>
            </a:r>
            <a:r>
              <a:rPr lang="en-US" sz="3600" dirty="0" err="1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Doležal</a:t>
            </a:r>
            <a:r>
              <a:rPr lang="en-US" sz="3600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, First Lieutenant</a:t>
            </a:r>
          </a:p>
          <a:p>
            <a:r>
              <a:rPr lang="en-US" sz="2600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Air Force Institute of Technology</a:t>
            </a:r>
          </a:p>
          <a:p>
            <a:r>
              <a:rPr lang="en-US" sz="2600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Department of Engineering Physics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8C4BB-F712-48F8-B4A0-C334B9E5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49" y="2103437"/>
            <a:ext cx="11199302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n w="1270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Unfolding  the  </a:t>
            </a:r>
            <a:r>
              <a:rPr lang="en-US" sz="4800" dirty="0" err="1">
                <a:ln w="1270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sz="4800" dirty="0">
                <a:ln w="1270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  Neutron  Spectra  using  GRAVEL  and  MLEM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2E338-CDC1-4D7E-B391-7C2FBAA3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BFED-7CBE-42C3-8D7E-635CF80DA491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B73D7-50F7-4589-9A2A-76BF3933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MLEM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545085F-CB9B-435D-A7DE-3BC64010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5" y="3349968"/>
            <a:ext cx="6429376" cy="144253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344D80-0C84-4982-92F0-9D0E7244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C1422-56D3-4354-BC2A-FEE268D8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8756" y="1786123"/>
            <a:ext cx="6023974" cy="1133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0A758C3-E804-430F-B2A1-23B9B29C0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62" y="5428347"/>
                <a:ext cx="5972175" cy="1325563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Rx = N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= (1024, 201)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ij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MeVee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</m:t>
                        </m:r>
                      </m:den>
                    </m:f>
                  </m:oMath>
                </a14:m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Response Matrix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(201, )           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j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 = MeV               Neutron 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En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. Spectrum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(1024, )       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= 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MeVee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 Pulse Height Spectrum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0A758C3-E804-430F-B2A1-23B9B29C0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" y="5428347"/>
                <a:ext cx="5972175" cy="1325563"/>
              </a:xfrm>
              <a:prstGeom prst="rect">
                <a:avLst/>
              </a:prstGeom>
              <a:blipFill>
                <a:blip r:embed="rId4"/>
                <a:stretch>
                  <a:fillRect l="-102" t="-89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57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C8961-0FFF-4CF5-8BBD-A5F4BE8B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861" y="1278086"/>
            <a:ext cx="7045981" cy="5331338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when do we stop?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6AB6C-404E-4235-904D-C6DDDD4CFA34}"/>
              </a:ext>
            </a:extLst>
          </p:cNvPr>
          <p:cNvSpPr/>
          <p:nvPr/>
        </p:nvSpPr>
        <p:spPr>
          <a:xfrm>
            <a:off x="9066703" y="4334681"/>
            <a:ext cx="184908" cy="161073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16B869D-4CC8-437B-98FD-286B5C227731}"/>
              </a:ext>
            </a:extLst>
          </p:cNvPr>
          <p:cNvSpPr/>
          <p:nvPr/>
        </p:nvSpPr>
        <p:spPr>
          <a:xfrm>
            <a:off x="7613311" y="2399573"/>
            <a:ext cx="833438" cy="718290"/>
          </a:xfrm>
          <a:prstGeom prst="arc">
            <a:avLst>
              <a:gd name="adj1" fmla="val 15006475"/>
              <a:gd name="adj2" fmla="val 455737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F24DF1-8682-48A1-A358-74323094B3E2}"/>
                  </a:ext>
                </a:extLst>
              </p:cNvPr>
              <p:cNvSpPr txBox="1"/>
              <p:nvPr/>
            </p:nvSpPr>
            <p:spPr>
              <a:xfrm>
                <a:off x="8696206" y="2516092"/>
                <a:ext cx="5345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F24DF1-8682-48A1-A358-74323094B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206" y="2516092"/>
                <a:ext cx="534570" cy="288477"/>
              </a:xfrm>
              <a:prstGeom prst="rect">
                <a:avLst/>
              </a:prstGeom>
              <a:blipFill>
                <a:blip r:embed="rId3"/>
                <a:stretch>
                  <a:fillRect l="-11494" t="-8511" r="-919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D5BFC1E8-EE48-45E8-BA48-92D9B036A07D}"/>
              </a:ext>
            </a:extLst>
          </p:cNvPr>
          <p:cNvSpPr/>
          <p:nvPr/>
        </p:nvSpPr>
        <p:spPr>
          <a:xfrm>
            <a:off x="7772854" y="3100425"/>
            <a:ext cx="912019" cy="862781"/>
          </a:xfrm>
          <a:prstGeom prst="arc">
            <a:avLst>
              <a:gd name="adj1" fmla="val 15596490"/>
              <a:gd name="adj2" fmla="val 29337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6F639A-BC66-405D-A78B-C59FE89595EA}"/>
                  </a:ext>
                </a:extLst>
              </p:cNvPr>
              <p:cNvSpPr txBox="1"/>
              <p:nvPr/>
            </p:nvSpPr>
            <p:spPr>
              <a:xfrm>
                <a:off x="8919214" y="3319931"/>
                <a:ext cx="754181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6F639A-BC66-405D-A78B-C59FE8959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214" y="3319931"/>
                <a:ext cx="754181" cy="288477"/>
              </a:xfrm>
              <a:prstGeom prst="rect">
                <a:avLst/>
              </a:prstGeom>
              <a:blipFill>
                <a:blip r:embed="rId4"/>
                <a:stretch>
                  <a:fillRect l="-7258" t="-8511" r="-6452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98C4B63-844D-480F-ABE2-4490C2BF2572}"/>
              </a:ext>
            </a:extLst>
          </p:cNvPr>
          <p:cNvSpPr/>
          <p:nvPr/>
        </p:nvSpPr>
        <p:spPr>
          <a:xfrm>
            <a:off x="9415684" y="2416079"/>
            <a:ext cx="604840" cy="13255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3F2CB3-544B-4A4D-A8C3-4E116B47BC22}"/>
                  </a:ext>
                </a:extLst>
              </p:cNvPr>
              <p:cNvSpPr txBox="1"/>
              <p:nvPr/>
            </p:nvSpPr>
            <p:spPr>
              <a:xfrm>
                <a:off x="10166393" y="2934621"/>
                <a:ext cx="759567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3F2CB3-544B-4A4D-A8C3-4E116B47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93" y="2934621"/>
                <a:ext cx="759567" cy="288477"/>
              </a:xfrm>
              <a:prstGeom prst="rect">
                <a:avLst/>
              </a:prstGeom>
              <a:blipFill>
                <a:blip r:embed="rId5"/>
                <a:stretch>
                  <a:fillRect l="-7258" t="-8333" r="-645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FE3715A-FA91-44CA-9F1E-ABE5C205BCC7}"/>
              </a:ext>
            </a:extLst>
          </p:cNvPr>
          <p:cNvSpPr/>
          <p:nvPr/>
        </p:nvSpPr>
        <p:spPr>
          <a:xfrm rot="16200000">
            <a:off x="4976240" y="3397621"/>
            <a:ext cx="358954" cy="421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947533-0CEF-445E-90CE-06B831D32F8E}"/>
              </a:ext>
            </a:extLst>
          </p:cNvPr>
          <p:cNvSpPr/>
          <p:nvPr/>
        </p:nvSpPr>
        <p:spPr>
          <a:xfrm>
            <a:off x="8328175" y="3802133"/>
            <a:ext cx="184908" cy="161073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E8D1DC-6592-4B8C-9952-556D16B69F2E}"/>
              </a:ext>
            </a:extLst>
          </p:cNvPr>
          <p:cNvSpPr/>
          <p:nvPr/>
        </p:nvSpPr>
        <p:spPr>
          <a:xfrm>
            <a:off x="7937576" y="3026801"/>
            <a:ext cx="184908" cy="161073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52E4EA-4333-4D4D-B205-464EF0A6A1B5}"/>
              </a:ext>
            </a:extLst>
          </p:cNvPr>
          <p:cNvSpPr/>
          <p:nvPr/>
        </p:nvSpPr>
        <p:spPr>
          <a:xfrm>
            <a:off x="7752668" y="2319036"/>
            <a:ext cx="184908" cy="161073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2929D1-4D94-411F-8F7E-6E855FB2C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4" y="1795827"/>
            <a:ext cx="2914850" cy="442762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159993C4-79F4-4EFE-BC2B-FD3EAF82D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62" y="2536931"/>
            <a:ext cx="3495675" cy="666750"/>
          </a:xfrm>
          <a:prstGeom prst="rect">
            <a:avLst/>
          </a:prstGeom>
        </p:spPr>
      </p:pic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80E14CAC-F0BD-4AEC-9AE2-75D2F2FE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CD9F-166A-4F17-9F02-7547465D2039}" type="datetime1">
              <a:rPr lang="en-US" smtClean="0"/>
              <a:t>9/6/2021</a:t>
            </a:fld>
            <a:endParaRPr lang="en-US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10F5787-9387-49A1-9442-4257B88A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7429"/>
            <a:ext cx="2743200" cy="365125"/>
          </a:xfrm>
        </p:spPr>
        <p:txBody>
          <a:bodyPr/>
          <a:lstStyle/>
          <a:p>
            <a:fld id="{037D29B7-2B15-45BA-9387-F3F5E085A1F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34A16CC-4B23-4AF4-9425-115150EE8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7115" y="3531816"/>
                <a:ext cx="4137746" cy="199445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Good guess,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stop</m:t>
                        </m:r>
                      </m:sub>
                    </m:sSub>
                  </m:oMath>
                </a14:m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closer to 1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Bad guess,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stop</m:t>
                        </m:r>
                      </m:sub>
                    </m:sSub>
                  </m:oMath>
                </a14:m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closer to 0.1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34A16CC-4B23-4AF4-9425-115150EE8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7115" y="3531816"/>
                <a:ext cx="4137746" cy="1994450"/>
              </a:xfrm>
              <a:blipFill>
                <a:blip r:embed="rId8"/>
                <a:stretch>
                  <a:fillRect l="-2504" t="-4878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1" grpId="0"/>
      <p:bldP spid="22" grpId="0" animBg="1"/>
      <p:bldP spid="23" grpId="0"/>
      <p:bldP spid="20" grpId="0" animBg="1"/>
      <p:bldP spid="24" grpId="0"/>
      <p:bldP spid="27" grpId="0" animBg="1"/>
      <p:bldP spid="28" grpId="0" animBg="1"/>
      <p:bldP spid="29" grpId="0" animBg="1"/>
      <p:bldP spid="1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31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GRAVEL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01B24-501D-4148-9462-2EA1A734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0" y="2001268"/>
            <a:ext cx="5810366" cy="429915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B7C4672-9076-433E-8349-1A7A6078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8" y="2001268"/>
            <a:ext cx="5810366" cy="3913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791B1-3952-4EE6-B4AE-F74F29C243B6}"/>
              </a:ext>
            </a:extLst>
          </p:cNvPr>
          <p:cNvSpPr txBox="1"/>
          <p:nvPr/>
        </p:nvSpPr>
        <p:spPr>
          <a:xfrm>
            <a:off x="6543675" y="5833130"/>
            <a:ext cx="5419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The development, testing and comparison of unfolding methods in SPECTRA-UF for neutron spectrometry – ScienceDirect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85C75-94CE-4DCF-B5D5-59BF28D33205}"/>
              </a:ext>
            </a:extLst>
          </p:cNvPr>
          <p:cNvSpPr txBox="1"/>
          <p:nvPr/>
        </p:nvSpPr>
        <p:spPr>
          <a:xfrm>
            <a:off x="9162991" y="262821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 for 20 iterations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E08C6-64B3-44C8-B168-8F54927DC8A2}"/>
              </a:ext>
            </a:extLst>
          </p:cNvPr>
          <p:cNvSpPr txBox="1"/>
          <p:nvPr/>
        </p:nvSpPr>
        <p:spPr>
          <a:xfrm>
            <a:off x="3581400" y="2674381"/>
            <a:ext cx="221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 for 33 iterations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7E2F88-1CEC-4C93-857D-D452FAEF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1FDC0-AB35-4C6B-9F37-30CF06F6FBA2}" type="datetime1">
              <a:rPr lang="en-US" smtClean="0"/>
              <a:t>9/6/2021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6364C29-A88A-42DC-BAB0-C2B171EA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24D2E76-1687-4095-9BE0-85E668ECCD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1132"/>
                <a:ext cx="6837727" cy="52322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Initial Guess =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ToF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Spectrum,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+mj-lt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stop</m:t>
                        </m:r>
                      </m:sub>
                    </m:sSub>
                    <m:r>
                      <a:rPr lang="en-US" b="0" i="1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24D2E76-1687-4095-9BE0-85E668ECC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1132"/>
                <a:ext cx="6837727" cy="523220"/>
              </a:xfrm>
              <a:blipFill>
                <a:blip r:embed="rId4"/>
                <a:stretch>
                  <a:fillRect l="-1873" t="-24419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9CE83E-A6BD-46F0-ABAC-43EB2B111C26}"/>
              </a:ext>
            </a:extLst>
          </p:cNvPr>
          <p:cNvSpPr txBox="1"/>
          <p:nvPr/>
        </p:nvSpPr>
        <p:spPr>
          <a:xfrm>
            <a:off x="1518407" y="2164843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9E272-B6AC-4F8F-B5DE-2C7A0F61C337}"/>
              </a:ext>
            </a:extLst>
          </p:cNvPr>
          <p:cNvSpPr txBox="1"/>
          <p:nvPr/>
        </p:nvSpPr>
        <p:spPr>
          <a:xfrm>
            <a:off x="6996420" y="2164843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03598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1EAD55F-0838-4306-B34B-2734D0EC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22" y="2061799"/>
            <a:ext cx="5616003" cy="3753364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GRAVEL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01B24-501D-4148-9462-2EA1A734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894" y="1964352"/>
            <a:ext cx="5880303" cy="4350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791B1-3952-4EE6-B4AE-F74F29C243B6}"/>
              </a:ext>
            </a:extLst>
          </p:cNvPr>
          <p:cNvSpPr txBox="1"/>
          <p:nvPr/>
        </p:nvSpPr>
        <p:spPr>
          <a:xfrm>
            <a:off x="6571113" y="5969151"/>
            <a:ext cx="5419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The development, testing and comparison of unfolding methods in SPECTRA-UF for neutron spectrometry – ScienceDirect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85C75-94CE-4DCF-B5D5-59BF28D33205}"/>
              </a:ext>
            </a:extLst>
          </p:cNvPr>
          <p:cNvSpPr txBox="1"/>
          <p:nvPr/>
        </p:nvSpPr>
        <p:spPr>
          <a:xfrm>
            <a:off x="9428307" y="266291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 for 20 iterations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E08C6-64B3-44C8-B168-8F54927DC8A2}"/>
              </a:ext>
            </a:extLst>
          </p:cNvPr>
          <p:cNvSpPr txBox="1"/>
          <p:nvPr/>
        </p:nvSpPr>
        <p:spPr>
          <a:xfrm>
            <a:off x="3548004" y="2662915"/>
            <a:ext cx="221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 </a:t>
            </a:r>
            <a:r>
              <a:rPr lang="en-US">
                <a:solidFill>
                  <a:schemeClr val="accent1"/>
                </a:solidFill>
              </a:rPr>
              <a:t>for 48 </a:t>
            </a:r>
            <a:r>
              <a:rPr lang="en-US" dirty="0">
                <a:solidFill>
                  <a:schemeClr val="accent1"/>
                </a:solidFill>
              </a:rPr>
              <a:t>iterations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FE5ED-F6E5-4212-9B7F-EDE1D874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63BD-DDF1-4931-9CB8-868FF95023B2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2BC3-9418-4EEE-8943-347429CE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D8CB2A5-96A9-4A20-8DA6-BED29B484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1132"/>
                <a:ext cx="10515600" cy="52322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Initial Guess =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np.ones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(),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+mj-lt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stop</m:t>
                        </m:r>
                      </m:sub>
                    </m:sSub>
                    <m:r>
                      <a:rPr lang="en-US" b="0" i="1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D8CB2A5-96A9-4A20-8DA6-BED29B484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1132"/>
                <a:ext cx="10515600" cy="523220"/>
              </a:xfrm>
              <a:blipFill>
                <a:blip r:embed="rId4"/>
                <a:stretch>
                  <a:fillRect l="-1217" t="-24419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142587-414F-4A4C-AAF0-CDE3D922F83A}"/>
              </a:ext>
            </a:extLst>
          </p:cNvPr>
          <p:cNvSpPr txBox="1"/>
          <p:nvPr/>
        </p:nvSpPr>
        <p:spPr>
          <a:xfrm>
            <a:off x="1417739" y="2152526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5EA49-EE22-4744-8E5A-0497FBA419F3}"/>
              </a:ext>
            </a:extLst>
          </p:cNvPr>
          <p:cNvSpPr txBox="1"/>
          <p:nvPr/>
        </p:nvSpPr>
        <p:spPr>
          <a:xfrm>
            <a:off x="6895752" y="2152526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16238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B97522-0652-4596-8A9A-D461AFB2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9893" y="1992061"/>
            <a:ext cx="5747642" cy="4323013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MLEM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01B24-501D-4148-9462-2EA1A734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58" y="1992061"/>
            <a:ext cx="5747643" cy="43230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A3AA-4BAE-4225-94A5-05EA5AFC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A92A-33B0-4B53-B310-40412BCA8ADE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85492-721A-461B-8926-CF0454C4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FF0B429-25B2-4753-9C45-AC9052E50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92542" y="1579765"/>
                <a:ext cx="4874703" cy="52322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Initial Guess = </a:t>
                </a:r>
                <a:r>
                  <a:rPr lang="en-US" sz="2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ToF</a:t>
                </a:r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Spectrum,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+mj-lt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stop</m:t>
                        </m:r>
                      </m:sub>
                    </m:sSub>
                    <m:r>
                      <a:rPr lang="en-US" sz="2000" b="0" i="1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FF0B429-25B2-4753-9C45-AC9052E50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2542" y="1579765"/>
                <a:ext cx="4874703" cy="523220"/>
              </a:xfrm>
              <a:blipFill>
                <a:blip r:embed="rId4"/>
                <a:stretch>
                  <a:fillRect l="-1001" t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175C587B-74E6-4701-9373-51E82CDE39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6890" y="1579765"/>
                <a:ext cx="4874703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Initial Guess = </a:t>
                </a:r>
                <a:r>
                  <a:rPr lang="en-US" sz="2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np.ones</a:t>
                </a:r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(),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+mj-lt"/>
                      </a:rPr>
                      <m:t>Δ</m:t>
                    </m:r>
                    <m:sSub>
                      <m:sSubPr>
                        <m:ctrlPr>
                          <a:rPr lang="en-US" sz="200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J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stop</m:t>
                        </m:r>
                      </m:sub>
                    </m:sSub>
                    <m:r>
                      <a:rPr lang="en-US" sz="2000" i="1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000" b="0" i="1" smtClean="0">
                        <a:ln w="3175"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175C587B-74E6-4701-9373-51E82CDE3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890" y="1579765"/>
                <a:ext cx="4874703" cy="523220"/>
              </a:xfrm>
              <a:prstGeom prst="rect">
                <a:avLst/>
              </a:prstGeom>
              <a:blipFill>
                <a:blip r:embed="rId5"/>
                <a:stretch>
                  <a:fillRect t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3AB839-E183-4640-B9D9-700FD0A77653}"/>
              </a:ext>
            </a:extLst>
          </p:cNvPr>
          <p:cNvSpPr txBox="1"/>
          <p:nvPr/>
        </p:nvSpPr>
        <p:spPr>
          <a:xfrm>
            <a:off x="1635853" y="2223083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1D424-FB8D-48B9-A510-78C64DE418EA}"/>
              </a:ext>
            </a:extLst>
          </p:cNvPr>
          <p:cNvSpPr txBox="1"/>
          <p:nvPr/>
        </p:nvSpPr>
        <p:spPr>
          <a:xfrm>
            <a:off x="7113866" y="2223083"/>
            <a:ext cx="5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27622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A3AA-4BAE-4225-94A5-05EA5AFC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A92A-33B0-4B53-B310-40412BCA8ADE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85492-721A-461B-8926-CF0454C4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2F30BA-D3E5-4054-8657-C00FE7790DCC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60618" cy="1140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algo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ToF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algo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ToF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2F30BA-D3E5-4054-8657-C00FE7790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60618" cy="1140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97F193-75D0-40D0-BB79-026FC77AAE73}"/>
                  </a:ext>
                </a:extLst>
              </p:cNvPr>
              <p:cNvSpPr txBox="1"/>
              <p:nvPr/>
            </p:nvSpPr>
            <p:spPr>
              <a:xfrm>
                <a:off x="838200" y="3239676"/>
                <a:ext cx="3054426" cy="549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algo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orm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algo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97F193-75D0-40D0-BB79-026FC77AA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9676"/>
                <a:ext cx="3054426" cy="549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E9E6C87-BEF2-42B1-BC9C-2EC06AB6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315" y="1471844"/>
            <a:ext cx="7277285" cy="48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43-B506-4DD8-B02D-0693192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E16C-E0BA-48C6-9988-9EE1CBD5E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Time of Flight Experiment</a:t>
            </a:r>
          </a:p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Gamma and </a:t>
            </a:r>
            <a:r>
              <a:rPr lang="en-US" dirty="0" err="1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 Data Collection</a:t>
            </a:r>
          </a:p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 Algorithms</a:t>
            </a:r>
          </a:p>
          <a:p>
            <a:pPr lvl="1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GRAVEL</a:t>
            </a:r>
          </a:p>
          <a:p>
            <a:pPr lvl="1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MLEM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0B434-E3E3-4F2E-974C-E824D192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C892-A2BA-400B-86B2-2435500932A6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C6D3-7AB9-4AEE-9B9F-460A31BF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43-B506-4DD8-B02D-06931923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3393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Open Discussion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E39FA7-1AEB-4224-BECD-E5D6DD3A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4CBE-4753-48DE-8884-FF2DC5E16DC2}" type="datetime1">
              <a:rPr lang="en-US" smtClean="0"/>
              <a:t>9/6/2021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220478-6F38-4037-9018-64A3E8DC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CAD32-5635-4DBF-B72E-0E9DE832100F}"/>
              </a:ext>
            </a:extLst>
          </p:cNvPr>
          <p:cNvSpPr txBox="1"/>
          <p:nvPr/>
        </p:nvSpPr>
        <p:spPr>
          <a:xfrm>
            <a:off x="2574129" y="3105834"/>
            <a:ext cx="704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linkClick r:id="rId2"/>
              </a:rPr>
              <a:t>tylerdolezal</a:t>
            </a:r>
            <a:r>
              <a:rPr lang="en-US" dirty="0">
                <a:hlinkClick r:id="rId2"/>
              </a:rPr>
              <a:t>/Neutron-Unfolding: Python implementations of GRAVEL and MLEM </a:t>
            </a:r>
            <a:r>
              <a:rPr lang="en-US" dirty="0" err="1">
                <a:hlinkClick r:id="rId2"/>
              </a:rPr>
              <a:t>algorithims</a:t>
            </a:r>
            <a:r>
              <a:rPr lang="en-US" dirty="0">
                <a:hlinkClick r:id="rId2"/>
              </a:rPr>
              <a:t> are available within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5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43-B506-4DD8-B02D-0693192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E16C-E0BA-48C6-9988-9EE1CBD5E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Time of Flight Experiment</a:t>
            </a:r>
          </a:p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Gamma and </a:t>
            </a:r>
            <a:r>
              <a:rPr lang="en-US" dirty="0" err="1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 Data Collection</a:t>
            </a:r>
          </a:p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 Algorithms</a:t>
            </a:r>
          </a:p>
          <a:p>
            <a:pPr lvl="1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GRAVEL</a:t>
            </a:r>
          </a:p>
          <a:p>
            <a:pPr lvl="1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MLEM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6FA9-3A30-4DE5-BD61-06A72F5D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6F39-ABFE-468D-BED6-54D379E19E97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830BE-9BB1-4900-9C41-6771E96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9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71F8956A-AA37-448D-B42D-CFDA8343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Time of Flight 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4EE927-0709-46F7-9447-E5F015FE1C5B}"/>
              </a:ext>
            </a:extLst>
          </p:cNvPr>
          <p:cNvSpPr/>
          <p:nvPr/>
        </p:nvSpPr>
        <p:spPr>
          <a:xfrm>
            <a:off x="1408055" y="3915860"/>
            <a:ext cx="672353" cy="11573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5ACC7-5E33-4972-8D66-EFCBB2BB4786}"/>
              </a:ext>
            </a:extLst>
          </p:cNvPr>
          <p:cNvSpPr/>
          <p:nvPr/>
        </p:nvSpPr>
        <p:spPr>
          <a:xfrm>
            <a:off x="8983232" y="2363598"/>
            <a:ext cx="1346947" cy="57865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541C6E98-6B0E-4FBF-883E-05EF6D5D4C33}"/>
              </a:ext>
            </a:extLst>
          </p:cNvPr>
          <p:cNvSpPr/>
          <p:nvPr/>
        </p:nvSpPr>
        <p:spPr>
          <a:xfrm>
            <a:off x="961778" y="1990270"/>
            <a:ext cx="1563223" cy="1107522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AmBe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07835-534E-4CAB-9368-F79E33CF639F}"/>
              </a:ext>
            </a:extLst>
          </p:cNvPr>
          <p:cNvCxnSpPr>
            <a:cxnSpLocks/>
          </p:cNvCxnSpPr>
          <p:nvPr/>
        </p:nvCxnSpPr>
        <p:spPr>
          <a:xfrm>
            <a:off x="2095673" y="3251747"/>
            <a:ext cx="0" cy="664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025370-6B9A-4652-B408-BC876C8D56E2}"/>
              </a:ext>
            </a:extLst>
          </p:cNvPr>
          <p:cNvCxnSpPr>
            <a:cxnSpLocks/>
          </p:cNvCxnSpPr>
          <p:nvPr/>
        </p:nvCxnSpPr>
        <p:spPr>
          <a:xfrm>
            <a:off x="2596719" y="2406115"/>
            <a:ext cx="63865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AD4ED1-FD5A-4F1C-A4F6-7E106FE93064}"/>
              </a:ext>
            </a:extLst>
          </p:cNvPr>
          <p:cNvSpPr txBox="1"/>
          <p:nvPr/>
        </p:nvSpPr>
        <p:spPr>
          <a:xfrm>
            <a:off x="5463884" y="1981035"/>
            <a:ext cx="65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</a:p>
        </p:txBody>
      </p:sp>
      <p:pic>
        <p:nvPicPr>
          <p:cNvPr id="25" name="Graphic 24" descr="Stopwatch outline">
            <a:extLst>
              <a:ext uri="{FF2B5EF4-FFF2-40B4-BE49-F238E27FC236}">
                <a16:creationId xmlns:a16="http://schemas.microsoft.com/office/drawing/2014/main" id="{AD38219D-1271-40DE-9EAD-B1CEC728D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9519" y="3992128"/>
            <a:ext cx="914400" cy="914400"/>
          </a:xfrm>
          <a:prstGeom prst="rect">
            <a:avLst/>
          </a:prstGeom>
        </p:spPr>
      </p:pic>
      <p:pic>
        <p:nvPicPr>
          <p:cNvPr id="28" name="Graphic 27" descr="Stopwatch 25% outline">
            <a:extLst>
              <a:ext uri="{FF2B5EF4-FFF2-40B4-BE49-F238E27FC236}">
                <a16:creationId xmlns:a16="http://schemas.microsoft.com/office/drawing/2014/main" id="{985504C8-6904-489D-8CA8-AD40F57C7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9505" y="3077728"/>
            <a:ext cx="914400" cy="914400"/>
          </a:xfrm>
          <a:prstGeom prst="rect">
            <a:avLst/>
          </a:prstGeom>
        </p:spPr>
      </p:pic>
      <p:pic>
        <p:nvPicPr>
          <p:cNvPr id="30" name="Graphic 29" descr="Squiggle outline">
            <a:extLst>
              <a:ext uri="{FF2B5EF4-FFF2-40B4-BE49-F238E27FC236}">
                <a16:creationId xmlns:a16="http://schemas.microsoft.com/office/drawing/2014/main" id="{60266D20-EC9F-4F79-BDB4-E224B2627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7030" y="310511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A81F57-2491-4176-B0D9-712102A1D94E}"/>
                  </a:ext>
                </a:extLst>
              </p:cNvPr>
              <p:cNvSpPr txBox="1"/>
              <p:nvPr/>
            </p:nvSpPr>
            <p:spPr>
              <a:xfrm>
                <a:off x="1468630" y="3861859"/>
                <a:ext cx="5578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A81F57-2491-4176-B0D9-712102A1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630" y="3861859"/>
                <a:ext cx="55784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1C9BB0B-55A0-48E2-8CB8-BA7925E7964D}"/>
              </a:ext>
            </a:extLst>
          </p:cNvPr>
          <p:cNvSpPr/>
          <p:nvPr/>
        </p:nvSpPr>
        <p:spPr>
          <a:xfrm>
            <a:off x="2503991" y="2544031"/>
            <a:ext cx="6407523" cy="465026"/>
          </a:xfrm>
          <a:custGeom>
            <a:avLst/>
            <a:gdLst>
              <a:gd name="connsiteX0" fmla="*/ 0 w 6407523"/>
              <a:gd name="connsiteY0" fmla="*/ 75061 h 465026"/>
              <a:gd name="connsiteX1" fmla="*/ 531159 w 6407523"/>
              <a:gd name="connsiteY1" fmla="*/ 465026 h 465026"/>
              <a:gd name="connsiteX2" fmla="*/ 927847 w 6407523"/>
              <a:gd name="connsiteY2" fmla="*/ 75061 h 465026"/>
              <a:gd name="connsiteX3" fmla="*/ 1573306 w 6407523"/>
              <a:gd name="connsiteY3" fmla="*/ 397791 h 465026"/>
              <a:gd name="connsiteX4" fmla="*/ 2064123 w 6407523"/>
              <a:gd name="connsiteY4" fmla="*/ 41443 h 465026"/>
              <a:gd name="connsiteX5" fmla="*/ 2897841 w 6407523"/>
              <a:gd name="connsiteY5" fmla="*/ 317108 h 465026"/>
              <a:gd name="connsiteX6" fmla="*/ 3738282 w 6407523"/>
              <a:gd name="connsiteY6" fmla="*/ 34720 h 465026"/>
              <a:gd name="connsiteX7" fmla="*/ 4780429 w 6407523"/>
              <a:gd name="connsiteY7" fmla="*/ 337279 h 465026"/>
              <a:gd name="connsiteX8" fmla="*/ 5627594 w 6407523"/>
              <a:gd name="connsiteY8" fmla="*/ 7826 h 465026"/>
              <a:gd name="connsiteX9" fmla="*/ 6407523 w 6407523"/>
              <a:gd name="connsiteY9" fmla="*/ 135573 h 46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7523" h="465026">
                <a:moveTo>
                  <a:pt x="0" y="75061"/>
                </a:moveTo>
                <a:cubicBezTo>
                  <a:pt x="188259" y="270043"/>
                  <a:pt x="376518" y="465026"/>
                  <a:pt x="531159" y="465026"/>
                </a:cubicBezTo>
                <a:cubicBezTo>
                  <a:pt x="685800" y="465026"/>
                  <a:pt x="754156" y="86267"/>
                  <a:pt x="927847" y="75061"/>
                </a:cubicBezTo>
                <a:cubicBezTo>
                  <a:pt x="1101538" y="63855"/>
                  <a:pt x="1383927" y="403394"/>
                  <a:pt x="1573306" y="397791"/>
                </a:cubicBezTo>
                <a:cubicBezTo>
                  <a:pt x="1762685" y="392188"/>
                  <a:pt x="1843367" y="54890"/>
                  <a:pt x="2064123" y="41443"/>
                </a:cubicBezTo>
                <a:cubicBezTo>
                  <a:pt x="2284879" y="27996"/>
                  <a:pt x="2618815" y="318228"/>
                  <a:pt x="2897841" y="317108"/>
                </a:cubicBezTo>
                <a:cubicBezTo>
                  <a:pt x="3176867" y="315988"/>
                  <a:pt x="3424517" y="31358"/>
                  <a:pt x="3738282" y="34720"/>
                </a:cubicBezTo>
                <a:cubicBezTo>
                  <a:pt x="4052047" y="38082"/>
                  <a:pt x="4465544" y="341761"/>
                  <a:pt x="4780429" y="337279"/>
                </a:cubicBezTo>
                <a:cubicBezTo>
                  <a:pt x="5095314" y="332797"/>
                  <a:pt x="5356412" y="41444"/>
                  <a:pt x="5627594" y="7826"/>
                </a:cubicBezTo>
                <a:cubicBezTo>
                  <a:pt x="5898776" y="-25792"/>
                  <a:pt x="6153149" y="54890"/>
                  <a:pt x="6407523" y="13557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54E5A-D901-4252-8567-DF163577E3E5}"/>
              </a:ext>
            </a:extLst>
          </p:cNvPr>
          <p:cNvSpPr txBox="1"/>
          <p:nvPr/>
        </p:nvSpPr>
        <p:spPr>
          <a:xfrm>
            <a:off x="8983232" y="2461864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F5AA0-DC0B-446D-BBE8-4E14E5047623}"/>
                  </a:ext>
                </a:extLst>
              </p:cNvPr>
              <p:cNvSpPr txBox="1"/>
              <p:nvPr/>
            </p:nvSpPr>
            <p:spPr>
              <a:xfrm>
                <a:off x="2431918" y="4468062"/>
                <a:ext cx="2466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F5AA0-DC0B-446D-BBE8-4E14E504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918" y="4468062"/>
                <a:ext cx="246606" cy="276999"/>
              </a:xfrm>
              <a:prstGeom prst="rect">
                <a:avLst/>
              </a:prstGeom>
              <a:blipFill>
                <a:blip r:embed="rId9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8519E1-4517-40F2-A9B5-C0EFFCA96727}"/>
                  </a:ext>
                </a:extLst>
              </p:cNvPr>
              <p:cNvSpPr txBox="1"/>
              <p:nvPr/>
            </p:nvSpPr>
            <p:spPr>
              <a:xfrm>
                <a:off x="9519141" y="3562310"/>
                <a:ext cx="24038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8519E1-4517-40F2-A9B5-C0EFFCA9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141" y="3562310"/>
                <a:ext cx="240387" cy="299249"/>
              </a:xfrm>
              <a:prstGeom prst="rect">
                <a:avLst/>
              </a:prstGeom>
              <a:blipFill>
                <a:blip r:embed="rId10"/>
                <a:stretch>
                  <a:fillRect l="-23077" r="-179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3BCC4A-A936-4CC4-B63C-78F317F2071D}"/>
                  </a:ext>
                </a:extLst>
              </p:cNvPr>
              <p:cNvSpPr txBox="1"/>
              <p:nvPr/>
            </p:nvSpPr>
            <p:spPr>
              <a:xfrm>
                <a:off x="8577275" y="4153047"/>
                <a:ext cx="2158860" cy="68294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3BCC4A-A936-4CC4-B63C-78F317F20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275" y="4153047"/>
                <a:ext cx="2158860" cy="682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0DCEE0-5289-448B-8495-9EA2B731AD7B}"/>
                  </a:ext>
                </a:extLst>
              </p:cNvPr>
              <p:cNvSpPr txBox="1"/>
              <p:nvPr/>
            </p:nvSpPr>
            <p:spPr>
              <a:xfrm>
                <a:off x="3578623" y="3431196"/>
                <a:ext cx="4653112" cy="2946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(4.44 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0DCEE0-5289-448B-8495-9EA2B731A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23" y="3431196"/>
                <a:ext cx="4653112" cy="294617"/>
              </a:xfrm>
              <a:prstGeom prst="rect">
                <a:avLst/>
              </a:prstGeom>
              <a:blipFill>
                <a:blip r:embed="rId12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3C77-CF21-4B46-8E2E-3F85D817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2A4E-D6E3-4BB6-BE6F-DCA6C8E85CE5}" type="datetime1">
              <a:rPr lang="en-US" smtClean="0"/>
              <a:t>9/6/2021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3F57C4-BEC2-4834-94E1-2BB4AD26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C692C0-143E-40C6-87F5-1669C00D1FF7}"/>
                  </a:ext>
                </a:extLst>
              </p:cNvPr>
              <p:cNvSpPr txBox="1"/>
              <p:nvPr/>
            </p:nvSpPr>
            <p:spPr>
              <a:xfrm>
                <a:off x="2157868" y="3400246"/>
                <a:ext cx="293285" cy="30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+mj-lt"/>
                            </a:rPr>
                            <m:t>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+mj-lt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C692C0-143E-40C6-87F5-1669C00D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68" y="3400246"/>
                <a:ext cx="293285" cy="307072"/>
              </a:xfrm>
              <a:prstGeom prst="rect">
                <a:avLst/>
              </a:prstGeom>
              <a:blipFill>
                <a:blip r:embed="rId13"/>
                <a:stretch>
                  <a:fillRect l="-20833" r="-1458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AD1DF07-6D81-439F-8FEE-0E8E026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054" y="4147952"/>
            <a:ext cx="5559460" cy="1868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(2x) 2</a:t>
            </a:r>
            <a:r>
              <a:rPr lang="en-US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” EJ-309 w/ 2</a:t>
            </a:r>
            <a:r>
              <a:rPr lang="en-US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” PMT</a:t>
            </a:r>
            <a:endParaRPr lang="en-US" dirty="0">
              <a:ln w="3175">
                <a:noFill/>
              </a:ln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 neutron energy spectrum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Compare to unfolded results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</a:rPr>
              <a:t>Use as a priori initial guess </a:t>
            </a:r>
          </a:p>
        </p:txBody>
      </p:sp>
    </p:spTree>
    <p:extLst>
      <p:ext uri="{BB962C8B-B14F-4D97-AF65-F5344CB8AC3E}">
        <p14:creationId xmlns:p14="http://schemas.microsoft.com/office/powerpoint/2010/main" val="10711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9B6D103-327D-4E21-AA04-848F592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Time of Flight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61CA5-20D1-4F08-96BC-E0684BCA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" b="1371"/>
          <a:stretch/>
        </p:blipFill>
        <p:spPr>
          <a:xfrm>
            <a:off x="2583810" y="1392324"/>
            <a:ext cx="7004808" cy="5165307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A30D1E-98E1-4D58-9A1D-483DAAB5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F954-5370-46A5-80CB-3C14326BF60F}" type="datetime1">
              <a:rPr lang="en-US" smtClean="0"/>
              <a:t>9/6/2021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F1F9BA-E60E-43F5-A784-0418D22D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3286E5-C554-4F36-A65E-ACF990C8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398226"/>
            <a:ext cx="7027587" cy="524155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AC6EC60-C4FA-4408-8B21-A6600129D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61" y="1303923"/>
            <a:ext cx="7027587" cy="5234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D1E42C-7D84-4C99-A0C6-25F57F097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236" y="1403667"/>
            <a:ext cx="7025112" cy="523970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9B6D103-327D-4E21-AA04-848F592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Gamma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1768E-CA62-4200-9AA2-0050AA1D0D20}"/>
              </a:ext>
            </a:extLst>
          </p:cNvPr>
          <p:cNvSpPr txBox="1"/>
          <p:nvPr/>
        </p:nvSpPr>
        <p:spPr>
          <a:xfrm>
            <a:off x="511491" y="1620615"/>
            <a:ext cx="4410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2” EJ-309 detector w/ 2” PMT</a:t>
            </a:r>
          </a:p>
          <a:p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Na-22 and Cs-137 Compton Edges used as calibration points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A07B2C-E4AC-4B27-9057-3647384D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B581-34FC-496E-9DF5-C25141DD6D8A}" type="datetime1">
              <a:rPr lang="en-US" smtClean="0"/>
              <a:t>9/6/2021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D45288-95CB-4572-806B-1CB39654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5E7231-1005-4C05-9A19-0C1A345ED55D}"/>
                  </a:ext>
                </a:extLst>
              </p:cNvPr>
              <p:cNvSpPr txBox="1"/>
              <p:nvPr/>
            </p:nvSpPr>
            <p:spPr>
              <a:xfrm>
                <a:off x="509636" y="3800917"/>
                <a:ext cx="3565207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j-lt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j-lt"/>
                            </a:rPr>
                            <m:t>long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j-lt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+mj-lt"/>
                            </a:rPr>
                            <m:t>long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lt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5E7231-1005-4C05-9A19-0C1A345ED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36" y="3800917"/>
                <a:ext cx="3565207" cy="510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8664C3-956E-4F04-8D92-9A9BF4E62D04}"/>
              </a:ext>
            </a:extLst>
          </p:cNvPr>
          <p:cNvSpPr txBox="1"/>
          <p:nvPr/>
        </p:nvSpPr>
        <p:spPr>
          <a:xfrm>
            <a:off x="511491" y="4553136"/>
            <a:ext cx="441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Pulse height must be calibrated for unfolding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5184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9B6D103-327D-4E21-AA04-848F592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 Data Collection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E161271-7048-487B-B638-2ACF47F33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2" r="9798"/>
          <a:stretch/>
        </p:blipFill>
        <p:spPr>
          <a:xfrm>
            <a:off x="5255889" y="1541665"/>
            <a:ext cx="6421761" cy="49512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6AAE-9799-4C54-9012-23DBDB7B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BEA5-4558-4869-A7F4-58BE0E8179A9}" type="datetime1">
              <a:rPr lang="en-US" smtClean="0"/>
              <a:t>9/6/2021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C60BB-EF22-45DB-A386-00DDD9CB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7E68-4607-4150-AB44-CBD1304C0EA8}"/>
              </a:ext>
            </a:extLst>
          </p:cNvPr>
          <p:cNvSpPr txBox="1"/>
          <p:nvPr/>
        </p:nvSpPr>
        <p:spPr>
          <a:xfrm>
            <a:off x="170979" y="1613118"/>
            <a:ext cx="6162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2” EJ-309 detector w/ 2” PMT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90-hour collection time</a:t>
            </a: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469BC0-5C2F-4831-A8FC-74E1D1C05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32956"/>
          <a:stretch/>
        </p:blipFill>
        <p:spPr>
          <a:xfrm>
            <a:off x="490444" y="2575324"/>
            <a:ext cx="3755474" cy="3781026"/>
          </a:xfrm>
          <a:prstGeom prst="rect">
            <a:avLst/>
          </a:prstGeom>
        </p:spPr>
      </p:pic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2A58D259-5E9A-4278-A8E0-07515678EAD5}"/>
              </a:ext>
            </a:extLst>
          </p:cNvPr>
          <p:cNvSpPr/>
          <p:nvPr/>
        </p:nvSpPr>
        <p:spPr>
          <a:xfrm>
            <a:off x="2734811" y="3179428"/>
            <a:ext cx="1325461" cy="711291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0236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9B6D103-327D-4E21-AA04-848F592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AmBe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 Data Post-Process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CEB4F-CA76-4343-A307-F4BBD2918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705" y="1497262"/>
            <a:ext cx="6173355" cy="4988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2321F-6699-41E6-822B-88993DB72249}"/>
              </a:ext>
            </a:extLst>
          </p:cNvPr>
          <p:cNvSpPr txBox="1"/>
          <p:nvPr/>
        </p:nvSpPr>
        <p:spPr>
          <a:xfrm>
            <a:off x="117446" y="2472105"/>
            <a:ext cx="2657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Neutron-only signal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4F793-49FC-439F-9F7D-661E82BD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3AC6-626C-4DB8-8266-21EB636FC805}" type="datetime1">
              <a:rPr lang="en-US" smtClean="0"/>
              <a:t>9/6/2021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01BA1-8A0E-48D0-9092-72B79353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3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9B6D103-327D-4E21-AA04-848F592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490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995E3F-D4B8-44CC-AEB8-141DA0BB7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435"/>
                <a:ext cx="10515600" cy="284312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Solve </a:t>
                </a:r>
                <a:r>
                  <a:rPr lang="en-US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Ax = b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when we have many more equations than unknowns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Many corresponding </a:t>
                </a:r>
                <a:r>
                  <a:rPr lang="en-US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x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which yield the right </a:t>
                </a:r>
                <a:r>
                  <a:rPr lang="en-US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b</a:t>
                </a:r>
                <a:endParaRPr lang="en-US" dirty="0">
                  <a:ln w="3175">
                    <a:noFill/>
                  </a:ln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I’ll use </a:t>
                </a:r>
                <a:r>
                  <a:rPr lang="en-US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Rx = 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R.shape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= (1024, 201)           [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</a:t>
                </a:r>
                <a:r>
                  <a:rPr lang="en-US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ij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MeVee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</m:t>
                        </m:r>
                      </m:den>
                    </m:f>
                  </m:oMath>
                </a14:m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Response Matrix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x.shape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(201, )                      [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</a:t>
                </a:r>
                <a:r>
                  <a:rPr lang="en-US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j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 = MeV               Neutron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En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. Spectrum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N.shape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(1024, )                  [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</a:t>
                </a:r>
                <a:r>
                  <a:rPr lang="en-US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=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MeVee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 Pulse Height Spectrum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Discretize the energy domain, 0.1 MeV to 10.1 MeV (201 bins)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Discretize the light yield domain, 9.56x10</a:t>
                </a:r>
                <a:r>
                  <a:rPr lang="en-US" baseline="300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-3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MeVee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to 4.78 </a:t>
                </a:r>
                <a:r>
                  <a:rPr lang="en-US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MeVee</a:t>
                </a:r>
                <a:r>
                  <a:rPr lang="en-US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(1024 bins)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>
                  <a:ln w="3175">
                    <a:noFill/>
                  </a:ln>
                  <a:solidFill>
                    <a:schemeClr val="accent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995E3F-D4B8-44CC-AEB8-141DA0BB7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435"/>
                <a:ext cx="10515600" cy="2843123"/>
              </a:xfrm>
              <a:blipFill>
                <a:blip r:embed="rId2"/>
                <a:stretch>
                  <a:fillRect l="-812" t="-4925" b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578C241-84F5-48F1-8436-AD90EB89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499" y="4552839"/>
            <a:ext cx="2843507" cy="2297647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EB2E6D6F-8238-4F12-8A19-707E5BA686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3" y="4545326"/>
            <a:ext cx="2864734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DE1B1-57C1-4684-ADB1-C81451D13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" b="1371"/>
          <a:stretch/>
        </p:blipFill>
        <p:spPr>
          <a:xfrm>
            <a:off x="4062413" y="4668748"/>
            <a:ext cx="2864734" cy="2112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59179-1222-45D5-83FC-FC16A613F629}"/>
              </a:ext>
            </a:extLst>
          </p:cNvPr>
          <p:cNvSpPr txBox="1"/>
          <p:nvPr/>
        </p:nvSpPr>
        <p:spPr>
          <a:xfrm>
            <a:off x="1816803" y="4905345"/>
            <a:ext cx="6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A6798-C918-4008-B80A-01BA14385E48}"/>
              </a:ext>
            </a:extLst>
          </p:cNvPr>
          <p:cNvSpPr txBox="1"/>
          <p:nvPr/>
        </p:nvSpPr>
        <p:spPr>
          <a:xfrm>
            <a:off x="6255277" y="4905345"/>
            <a:ext cx="6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4858C-5C7E-4313-A74A-72D4129C86BC}"/>
              </a:ext>
            </a:extLst>
          </p:cNvPr>
          <p:cNvSpPr txBox="1"/>
          <p:nvPr/>
        </p:nvSpPr>
        <p:spPr>
          <a:xfrm>
            <a:off x="9703327" y="4905345"/>
            <a:ext cx="67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70DA4-9320-49D0-91B8-3FABA742B88A}"/>
              </a:ext>
            </a:extLst>
          </p:cNvPr>
          <p:cNvSpPr txBox="1"/>
          <p:nvPr/>
        </p:nvSpPr>
        <p:spPr>
          <a:xfrm>
            <a:off x="6927147" y="5445076"/>
            <a:ext cx="10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1A76C8-BBBF-4143-B567-EBA231AC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/>
      <p:bldP spid="13" grpId="0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995E3F-D4B8-44CC-AEB8-141DA0BB7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62" y="5428347"/>
                <a:ext cx="5972175" cy="1325563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b="1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Rx = N</a:t>
                </a:r>
              </a:p>
              <a:p>
                <a:pPr marL="457200" lvl="1" indent="0"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 = (1024, 201)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R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ij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</a:rPr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MeVee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0" i="0" smtClean="0">
                            <a:ln w="3175">
                              <a:noFill/>
                            </a:ln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+mj-lt"/>
                          </a:rPr>
                          <m:t>MeV</m:t>
                        </m:r>
                      </m:den>
                    </m:f>
                  </m:oMath>
                </a14:m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Response Matrix</a:t>
                </a:r>
              </a:p>
              <a:p>
                <a:pPr marL="457200" lvl="1" indent="0"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(201, )           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x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j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 = MeV               Neutron 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En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. Spectrum</a:t>
                </a:r>
              </a:p>
              <a:p>
                <a:pPr marL="457200" lvl="1" indent="0">
                  <a:buNone/>
                </a:pP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N.shape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= (1024, )                  [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n</a:t>
                </a:r>
                <a:r>
                  <a:rPr lang="en-US" sz="1400" baseline="-250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i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] = </a:t>
                </a:r>
                <a:r>
                  <a:rPr lang="en-US" sz="1400" dirty="0" err="1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MeVee</a:t>
                </a:r>
                <a:r>
                  <a:rPr lang="en-US" sz="1400" dirty="0">
                    <a:ln w="3175"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           Pulse Height Spectrum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995E3F-D4B8-44CC-AEB8-141DA0BB7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62" y="5428347"/>
                <a:ext cx="5972175" cy="1325563"/>
              </a:xfrm>
              <a:blipFill>
                <a:blip r:embed="rId2"/>
                <a:stretch>
                  <a:fillRect l="-102" t="-89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FCFEDC-5672-4253-9756-933D3B037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90" y="1585996"/>
            <a:ext cx="5972175" cy="142595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3AF917F-74A6-4457-A871-7E43CBFD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698" y="3104624"/>
            <a:ext cx="2545557" cy="101725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CA9FD8F-466A-42B8-82F9-AEB93EA9A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93" y="4354405"/>
            <a:ext cx="2967038" cy="9205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0EC207-35E5-4317-84BF-21F5A8791A5A}"/>
              </a:ext>
            </a:extLst>
          </p:cNvPr>
          <p:cNvCxnSpPr>
            <a:cxnSpLocks/>
          </p:cNvCxnSpPr>
          <p:nvPr/>
        </p:nvCxnSpPr>
        <p:spPr>
          <a:xfrm flipV="1">
            <a:off x="4427933" y="4479306"/>
            <a:ext cx="2620567" cy="7193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27B2CF-DCD9-4936-A2CD-4340F0CB378E}"/>
              </a:ext>
            </a:extLst>
          </p:cNvPr>
          <p:cNvCxnSpPr>
            <a:cxnSpLocks/>
          </p:cNvCxnSpPr>
          <p:nvPr/>
        </p:nvCxnSpPr>
        <p:spPr>
          <a:xfrm>
            <a:off x="4514850" y="4479305"/>
            <a:ext cx="2533650" cy="7193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46A84AD-B87F-4D1C-95FC-08FFAAF89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271" y="4254013"/>
            <a:ext cx="4436007" cy="1042194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F5A2125-75C2-425F-9CF8-A7290E14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Neutron Unfolding, GRAVEL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05E03D50-A86A-454B-837B-D76DC890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29B7-2B15-45BA-9387-F3F5E085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lezal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lezal_Theme" id="{E372E4C3-1097-4253-92BB-25ED1F2B50F9}" vid="{FB110E8A-158D-4868-9E86-53C098591B03}"/>
    </a:ext>
  </a:extLst>
</a:theme>
</file>

<file path=ppt/theme/theme2.xml><?xml version="1.0" encoding="utf-8"?>
<a:theme xmlns:a="http://schemas.openxmlformats.org/drawingml/2006/main" name="Classy_Red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B4C6E7"/>
      </a:accent2>
      <a:accent3>
        <a:srgbClr val="A5A5A5"/>
      </a:accent3>
      <a:accent4>
        <a:srgbClr val="F4B18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858E7B2-3B20-4573-A820-028337EAD11B}" vid="{2AFBD282-34B2-4BA3-B7AD-A03D0B71C873}"/>
    </a:ext>
  </a:extLst>
</a:theme>
</file>

<file path=ppt/theme/theme4.xml><?xml version="1.0" encoding="utf-8"?>
<a:theme xmlns:a="http://schemas.openxmlformats.org/drawingml/2006/main" name="1_Dolezal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lezal_Theme" id="{E372E4C3-1097-4253-92BB-25ED1F2B50F9}" vid="{FB110E8A-158D-4868-9E86-53C098591B03}"/>
    </a:ext>
  </a:extLst>
</a:theme>
</file>

<file path=ppt/theme/theme5.xml><?xml version="1.0" encoding="utf-8"?>
<a:theme xmlns:a="http://schemas.openxmlformats.org/drawingml/2006/main" name="1_Classy_Red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Theme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B4C6E7"/>
      </a:accent2>
      <a:accent3>
        <a:srgbClr val="A5A5A5"/>
      </a:accent3>
      <a:accent4>
        <a:srgbClr val="F4B18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858E7B2-3B20-4573-A820-028337EAD11B}" vid="{2AFBD282-34B2-4BA3-B7AD-A03D0B71C87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Dolezal_Theme</Template>
  <TotalTime>1376</TotalTime>
  <Words>616</Words>
  <Application>Microsoft Office PowerPoint</Application>
  <PresentationFormat>Widescreen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Bierstadt</vt:lpstr>
      <vt:lpstr>Calibri</vt:lpstr>
      <vt:lpstr>Cambria</vt:lpstr>
      <vt:lpstr>Cambria Math</vt:lpstr>
      <vt:lpstr>Liberation Sans</vt:lpstr>
      <vt:lpstr>Liberation Serif</vt:lpstr>
      <vt:lpstr>Wingdings</vt:lpstr>
      <vt:lpstr>Dolezal_Theme</vt:lpstr>
      <vt:lpstr>Classy_Red1</vt:lpstr>
      <vt:lpstr>Theme1</vt:lpstr>
      <vt:lpstr>1_Dolezal_Theme</vt:lpstr>
      <vt:lpstr>1_Classy_Red1</vt:lpstr>
      <vt:lpstr>1_Theme1</vt:lpstr>
      <vt:lpstr>Unfolding  the  AmBe  Neutron  Spectra  using  GRAVEL  and  MLEM</vt:lpstr>
      <vt:lpstr>Overview</vt:lpstr>
      <vt:lpstr>Time of Flight Experiment</vt:lpstr>
      <vt:lpstr>Time of Flight Experiment</vt:lpstr>
      <vt:lpstr>Gamma Data</vt:lpstr>
      <vt:lpstr>AmBe Data Collection</vt:lpstr>
      <vt:lpstr>AmBe Data Post-Process</vt:lpstr>
      <vt:lpstr>Neutron Unfolding, Introduction</vt:lpstr>
      <vt:lpstr>Neutron Unfolding, GRAVEL</vt:lpstr>
      <vt:lpstr>Neutron Unfolding, MLEM</vt:lpstr>
      <vt:lpstr>Neutron Unfolding, when do we stop?</vt:lpstr>
      <vt:lpstr>Neutron Unfolding, GRAVEL Results</vt:lpstr>
      <vt:lpstr>Neutron Unfolding, GRAVEL Results</vt:lpstr>
      <vt:lpstr>Neutron Unfolding, MLEM Results</vt:lpstr>
      <vt:lpstr>Neutron Unfolding, Comparison</vt:lpstr>
      <vt:lpstr>Summary</vt:lpstr>
      <vt:lpstr>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NENG 612 RESEARCH UPDATE</dc:title>
  <dc:creator>Tyler Dolezal</dc:creator>
  <cp:lastModifiedBy>Tyler Dolezal</cp:lastModifiedBy>
  <cp:revision>4</cp:revision>
  <dcterms:created xsi:type="dcterms:W3CDTF">2021-08-04T16:01:16Z</dcterms:created>
  <dcterms:modified xsi:type="dcterms:W3CDTF">2021-09-06T17:14:46Z</dcterms:modified>
</cp:coreProperties>
</file>